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9" r:id="rId2"/>
    <p:sldId id="270" r:id="rId3"/>
    <p:sldId id="261" r:id="rId4"/>
    <p:sldId id="260" r:id="rId5"/>
    <p:sldId id="257" r:id="rId6"/>
    <p:sldId id="262" r:id="rId7"/>
    <p:sldId id="267" r:id="rId8"/>
    <p:sldId id="271" r:id="rId9"/>
    <p:sldId id="277" r:id="rId10"/>
    <p:sldId id="263" r:id="rId11"/>
    <p:sldId id="272" r:id="rId12"/>
    <p:sldId id="273" r:id="rId13"/>
    <p:sldId id="274" r:id="rId14"/>
    <p:sldId id="275" r:id="rId15"/>
    <p:sldId id="276" r:id="rId16"/>
    <p:sldId id="278" r:id="rId17"/>
    <p:sldId id="264" r:id="rId18"/>
    <p:sldId id="279" r:id="rId19"/>
    <p:sldId id="266" r:id="rId20"/>
    <p:sldId id="280" r:id="rId21"/>
    <p:sldId id="28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0F129-EA4E-49A8-8ABA-84C97B5E7F6B}" v="820" dt="2023-02-01T14:13:00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jus ohouko" userId="435d8d35d6570ca3" providerId="LiveId" clId="{83E0F129-EA4E-49A8-8ABA-84C97B5E7F6B}"/>
    <pc:docChg chg="undo redo custSel addSld delSld modSld sldOrd">
      <pc:chgData name="frejus ohouko" userId="435d8d35d6570ca3" providerId="LiveId" clId="{83E0F129-EA4E-49A8-8ABA-84C97B5E7F6B}" dt="2023-02-01T14:14:44.028" v="7864" actId="20577"/>
      <pc:docMkLst>
        <pc:docMk/>
      </pc:docMkLst>
      <pc:sldChg chg="addSp delSp modSp mod delDesignElem">
        <pc:chgData name="frejus ohouko" userId="435d8d35d6570ca3" providerId="LiveId" clId="{83E0F129-EA4E-49A8-8ABA-84C97B5E7F6B}" dt="2023-02-01T14:14:44.028" v="7864" actId="20577"/>
        <pc:sldMkLst>
          <pc:docMk/>
          <pc:sldMk cId="2230402487" sldId="257"/>
        </pc:sldMkLst>
        <pc:spChg chg="mod">
          <ac:chgData name="frejus ohouko" userId="435d8d35d6570ca3" providerId="LiveId" clId="{83E0F129-EA4E-49A8-8ABA-84C97B5E7F6B}" dt="2023-01-23T17:48:18.638" v="3552" actId="1036"/>
          <ac:spMkLst>
            <pc:docMk/>
            <pc:sldMk cId="2230402487" sldId="257"/>
            <ac:spMk id="2" creationId="{13B434C8-262D-1595-B022-B0B462864D7E}"/>
          </ac:spMkLst>
        </pc:spChg>
        <pc:spChg chg="mod">
          <ac:chgData name="frejus ohouko" userId="435d8d35d6570ca3" providerId="LiveId" clId="{83E0F129-EA4E-49A8-8ABA-84C97B5E7F6B}" dt="2023-02-01T14:14:44.028" v="7864" actId="20577"/>
          <ac:spMkLst>
            <pc:docMk/>
            <pc:sldMk cId="2230402487" sldId="257"/>
            <ac:spMk id="5" creationId="{64DF1D89-0BD7-537D-A95C-114B23561C8C}"/>
          </ac:spMkLst>
        </pc:spChg>
        <pc:spChg chg="add del mod ord">
          <ac:chgData name="frejus ohouko" userId="435d8d35d6570ca3" providerId="LiveId" clId="{83E0F129-EA4E-49A8-8ABA-84C97B5E7F6B}" dt="2023-01-23T14:27:37.314" v="2719" actId="478"/>
          <ac:spMkLst>
            <pc:docMk/>
            <pc:sldMk cId="2230402487" sldId="257"/>
            <ac:spMk id="8" creationId="{BB297C58-5A3D-1797-51F0-08FE99CA2A25}"/>
          </ac:spMkLst>
        </pc:spChg>
        <pc:spChg chg="add del">
          <ac:chgData name="frejus ohouko" userId="435d8d35d6570ca3" providerId="LiveId" clId="{83E0F129-EA4E-49A8-8ABA-84C97B5E7F6B}" dt="2023-01-23T14:19:14.384" v="2626" actId="26606"/>
          <ac:spMkLst>
            <pc:docMk/>
            <pc:sldMk cId="2230402487" sldId="257"/>
            <ac:spMk id="13" creationId="{352BEC0E-22F8-46D0-9632-375DB541B06C}"/>
          </ac:spMkLst>
        </pc:spChg>
        <pc:spChg chg="add del">
          <ac:chgData name="frejus ohouko" userId="435d8d35d6570ca3" providerId="LiveId" clId="{83E0F129-EA4E-49A8-8ABA-84C97B5E7F6B}" dt="2023-01-23T14:19:14.384" v="2626" actId="26606"/>
          <ac:spMkLst>
            <pc:docMk/>
            <pc:sldMk cId="2230402487" sldId="257"/>
            <ac:spMk id="15" creationId="{3FCFB1DE-0B7E-48CC-BA90-B2AB0889F9D6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2230402487" sldId="257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2230402487" sldId="257"/>
            <ac:spMk id="26" creationId="{CB44330D-EA18-4254-AA95-EB49948539B8}"/>
          </ac:spMkLst>
        </pc:spChg>
        <pc:picChg chg="add mod">
          <ac:chgData name="frejus ohouko" userId="435d8d35d6570ca3" providerId="LiveId" clId="{83E0F129-EA4E-49A8-8ABA-84C97B5E7F6B}" dt="2023-01-23T14:19:14.384" v="2626" actId="26606"/>
          <ac:picMkLst>
            <pc:docMk/>
            <pc:sldMk cId="2230402487" sldId="257"/>
            <ac:picMk id="3" creationId="{80321C4C-BE8D-8B58-A5D6-B0A7A4115925}"/>
          </ac:picMkLst>
        </pc:picChg>
        <pc:picChg chg="add del mod ord">
          <ac:chgData name="frejus ohouko" userId="435d8d35d6570ca3" providerId="LiveId" clId="{83E0F129-EA4E-49A8-8ABA-84C97B5E7F6B}" dt="2023-01-17T14:29:12.109" v="136" actId="478"/>
          <ac:picMkLst>
            <pc:docMk/>
            <pc:sldMk cId="2230402487" sldId="257"/>
            <ac:picMk id="3" creationId="{C82EAFEB-CF5C-372B-9BF3-16EBB4C5619C}"/>
          </ac:picMkLst>
        </pc:picChg>
        <pc:picChg chg="del mod">
          <ac:chgData name="frejus ohouko" userId="435d8d35d6570ca3" providerId="LiveId" clId="{83E0F129-EA4E-49A8-8ABA-84C97B5E7F6B}" dt="2023-01-17T14:29:12.109" v="136" actId="478"/>
          <ac:picMkLst>
            <pc:docMk/>
            <pc:sldMk cId="2230402487" sldId="257"/>
            <ac:picMk id="4" creationId="{84A53AC4-6F25-2FDF-FB2A-9FF4D826FE5C}"/>
          </ac:picMkLst>
        </pc:picChg>
        <pc:picChg chg="mod ord">
          <ac:chgData name="frejus ohouko" userId="435d8d35d6570ca3" providerId="LiveId" clId="{83E0F129-EA4E-49A8-8ABA-84C97B5E7F6B}" dt="2023-01-23T17:48:57.775" v="3596" actId="1076"/>
          <ac:picMkLst>
            <pc:docMk/>
            <pc:sldMk cId="2230402487" sldId="257"/>
            <ac:picMk id="6" creationId="{600DDE21-AD91-9978-554E-A4F65B3B6EB0}"/>
          </ac:picMkLst>
        </pc:picChg>
      </pc:sldChg>
      <pc:sldChg chg="addSp modSp del mod">
        <pc:chgData name="frejus ohouko" userId="435d8d35d6570ca3" providerId="LiveId" clId="{83E0F129-EA4E-49A8-8ABA-84C97B5E7F6B}" dt="2023-01-20T15:38:28.222" v="1233" actId="47"/>
        <pc:sldMkLst>
          <pc:docMk/>
          <pc:sldMk cId="1236559774" sldId="259"/>
        </pc:sldMkLst>
        <pc:spChg chg="mod">
          <ac:chgData name="frejus ohouko" userId="435d8d35d6570ca3" providerId="LiveId" clId="{83E0F129-EA4E-49A8-8ABA-84C97B5E7F6B}" dt="2023-01-17T15:29:30.150" v="931" actId="1035"/>
          <ac:spMkLst>
            <pc:docMk/>
            <pc:sldMk cId="1236559774" sldId="259"/>
            <ac:spMk id="3" creationId="{348440C3-9AFF-888E-92D7-0D3552520E12}"/>
          </ac:spMkLst>
        </pc:spChg>
        <pc:spChg chg="mod ord">
          <ac:chgData name="frejus ohouko" userId="435d8d35d6570ca3" providerId="LiveId" clId="{83E0F129-EA4E-49A8-8ABA-84C97B5E7F6B}" dt="2023-01-17T14:50:26.088" v="449" actId="403"/>
          <ac:spMkLst>
            <pc:docMk/>
            <pc:sldMk cId="1236559774" sldId="259"/>
            <ac:spMk id="16" creationId="{BF0A6628-AD1D-C843-AE99-10323EC4F5B3}"/>
          </ac:spMkLst>
        </pc:spChg>
        <pc:spChg chg="add mod">
          <ac:chgData name="frejus ohouko" userId="435d8d35d6570ca3" providerId="LiveId" clId="{83E0F129-EA4E-49A8-8ABA-84C97B5E7F6B}" dt="2023-01-19T12:17:02.477" v="949" actId="20577"/>
          <ac:spMkLst>
            <pc:docMk/>
            <pc:sldMk cId="1236559774" sldId="259"/>
            <ac:spMk id="20" creationId="{34E52996-4718-3913-5C35-DA07C7795EC2}"/>
          </ac:spMkLst>
        </pc:spChg>
        <pc:grpChg chg="mod">
          <ac:chgData name="frejus ohouko" userId="435d8d35d6570ca3" providerId="LiveId" clId="{83E0F129-EA4E-49A8-8ABA-84C97B5E7F6B}" dt="2023-01-17T15:29:30.150" v="931" actId="1035"/>
          <ac:grpSpMkLst>
            <pc:docMk/>
            <pc:sldMk cId="1236559774" sldId="259"/>
            <ac:grpSpMk id="4" creationId="{C783E018-F2AF-CB1D-0583-E9B731AF5451}"/>
          </ac:grpSpMkLst>
        </pc:grpChg>
        <pc:grpChg chg="add mod">
          <ac:chgData name="frejus ohouko" userId="435d8d35d6570ca3" providerId="LiveId" clId="{83E0F129-EA4E-49A8-8ABA-84C97B5E7F6B}" dt="2023-01-17T15:29:04.490" v="901" actId="1037"/>
          <ac:grpSpMkLst>
            <pc:docMk/>
            <pc:sldMk cId="1236559774" sldId="259"/>
            <ac:grpSpMk id="21" creationId="{645FB153-86E7-2B69-31A2-D9252FB72596}"/>
          </ac:grpSpMkLst>
        </pc:grpChg>
        <pc:picChg chg="mod">
          <ac:chgData name="frejus ohouko" userId="435d8d35d6570ca3" providerId="LiveId" clId="{83E0F129-EA4E-49A8-8ABA-84C97B5E7F6B}" dt="2023-01-17T15:29:30.150" v="931" actId="1035"/>
          <ac:picMkLst>
            <pc:docMk/>
            <pc:sldMk cId="1236559774" sldId="259"/>
            <ac:picMk id="2" creationId="{3C521822-08CD-C35B-C0FF-86D76D0134C5}"/>
          </ac:picMkLst>
        </pc:picChg>
        <pc:picChg chg="mod">
          <ac:chgData name="frejus ohouko" userId="435d8d35d6570ca3" providerId="LiveId" clId="{83E0F129-EA4E-49A8-8ABA-84C97B5E7F6B}" dt="2023-01-17T15:28:51.252" v="878" actId="164"/>
          <ac:picMkLst>
            <pc:docMk/>
            <pc:sldMk cId="1236559774" sldId="259"/>
            <ac:picMk id="5" creationId="{49FAB971-C464-F7C7-5DA3-3F2B52591553}"/>
          </ac:picMkLst>
        </pc:picChg>
        <pc:picChg chg="mod">
          <ac:chgData name="frejus ohouko" userId="435d8d35d6570ca3" providerId="LiveId" clId="{83E0F129-EA4E-49A8-8ABA-84C97B5E7F6B}" dt="2023-01-17T15:28:51.252" v="878" actId="164"/>
          <ac:picMkLst>
            <pc:docMk/>
            <pc:sldMk cId="1236559774" sldId="259"/>
            <ac:picMk id="6" creationId="{E2427DCC-648D-67A4-4EC2-AF1A7E2FC655}"/>
          </ac:picMkLst>
        </pc:picChg>
        <pc:picChg chg="mod">
          <ac:chgData name="frejus ohouko" userId="435d8d35d6570ca3" providerId="LiveId" clId="{83E0F129-EA4E-49A8-8ABA-84C97B5E7F6B}" dt="2023-01-17T15:28:51.252" v="878" actId="164"/>
          <ac:picMkLst>
            <pc:docMk/>
            <pc:sldMk cId="1236559774" sldId="259"/>
            <ac:picMk id="8" creationId="{B747EDD1-B451-531A-3D98-744F68A362C2}"/>
          </ac:picMkLst>
        </pc:picChg>
        <pc:picChg chg="mod">
          <ac:chgData name="frejus ohouko" userId="435d8d35d6570ca3" providerId="LiveId" clId="{83E0F129-EA4E-49A8-8ABA-84C97B5E7F6B}" dt="2023-01-17T15:28:51.252" v="878" actId="164"/>
          <ac:picMkLst>
            <pc:docMk/>
            <pc:sldMk cId="1236559774" sldId="259"/>
            <ac:picMk id="10" creationId="{E78CCAEA-17D1-E6B7-548C-6A3CAE674488}"/>
          </ac:picMkLst>
        </pc:picChg>
        <pc:picChg chg="mod">
          <ac:chgData name="frejus ohouko" userId="435d8d35d6570ca3" providerId="LiveId" clId="{83E0F129-EA4E-49A8-8ABA-84C97B5E7F6B}" dt="2023-01-17T15:28:51.252" v="878" actId="164"/>
          <ac:picMkLst>
            <pc:docMk/>
            <pc:sldMk cId="1236559774" sldId="259"/>
            <ac:picMk id="12" creationId="{DD0D2FF5-3694-852D-B2FC-0548E3F8429F}"/>
          </ac:picMkLst>
        </pc:picChg>
        <pc:picChg chg="mod">
          <ac:chgData name="frejus ohouko" userId="435d8d35d6570ca3" providerId="LiveId" clId="{83E0F129-EA4E-49A8-8ABA-84C97B5E7F6B}" dt="2023-01-17T15:28:51.252" v="878" actId="164"/>
          <ac:picMkLst>
            <pc:docMk/>
            <pc:sldMk cId="1236559774" sldId="259"/>
            <ac:picMk id="14" creationId="{8D77DBFE-616E-9ED1-D82A-34B22A8A6192}"/>
          </ac:picMkLst>
        </pc:picChg>
      </pc:sldChg>
      <pc:sldChg chg="addSp delSp modSp mod delDesignElem">
        <pc:chgData name="frejus ohouko" userId="435d8d35d6570ca3" providerId="LiveId" clId="{83E0F129-EA4E-49A8-8ABA-84C97B5E7F6B}" dt="2023-02-01T13:45:22.500" v="7482" actId="164"/>
        <pc:sldMkLst>
          <pc:docMk/>
          <pc:sldMk cId="3818788716" sldId="260"/>
        </pc:sldMkLst>
        <pc:spChg chg="add del mod">
          <ac:chgData name="frejus ohouko" userId="435d8d35d6570ca3" providerId="LiveId" clId="{83E0F129-EA4E-49A8-8ABA-84C97B5E7F6B}" dt="2023-01-23T14:27:31.581" v="2718" actId="478"/>
          <ac:spMkLst>
            <pc:docMk/>
            <pc:sldMk cId="3818788716" sldId="260"/>
            <ac:spMk id="4" creationId="{41C8E738-993A-8DFE-6BC7-B5D8AFD64E4C}"/>
          </ac:spMkLst>
        </pc:spChg>
        <pc:spChg chg="mod">
          <ac:chgData name="frejus ohouko" userId="435d8d35d6570ca3" providerId="LiveId" clId="{83E0F129-EA4E-49A8-8ABA-84C97B5E7F6B}" dt="2023-01-30T18:13:35.006" v="5717" actId="1076"/>
          <ac:spMkLst>
            <pc:docMk/>
            <pc:sldMk cId="3818788716" sldId="260"/>
            <ac:spMk id="10" creationId="{88125F0C-475C-DCB9-5C80-953EA2BE7697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818788716" sldId="260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818788716" sldId="260"/>
            <ac:spMk id="26" creationId="{CB44330D-EA18-4254-AA95-EB49948539B8}"/>
          </ac:spMkLst>
        </pc:spChg>
        <pc:grpChg chg="add mod">
          <ac:chgData name="frejus ohouko" userId="435d8d35d6570ca3" providerId="LiveId" clId="{83E0F129-EA4E-49A8-8ABA-84C97B5E7F6B}" dt="2023-02-01T13:45:22.500" v="7482" actId="164"/>
          <ac:grpSpMkLst>
            <pc:docMk/>
            <pc:sldMk cId="3818788716" sldId="260"/>
            <ac:grpSpMk id="4" creationId="{FC74477B-F578-3E57-E46E-D44F945239AF}"/>
          </ac:grpSpMkLst>
        </pc:grpChg>
        <pc:picChg chg="add mod modCrop">
          <ac:chgData name="frejus ohouko" userId="435d8d35d6570ca3" providerId="LiveId" clId="{83E0F129-EA4E-49A8-8ABA-84C97B5E7F6B}" dt="2023-02-01T13:45:22.500" v="7482" actId="164"/>
          <ac:picMkLst>
            <pc:docMk/>
            <pc:sldMk cId="3818788716" sldId="260"/>
            <ac:picMk id="3" creationId="{4C6F5093-FEC8-C011-13F9-44964D79E365}"/>
          </ac:picMkLst>
        </pc:picChg>
        <pc:picChg chg="mod">
          <ac:chgData name="frejus ohouko" userId="435d8d35d6570ca3" providerId="LiveId" clId="{83E0F129-EA4E-49A8-8ABA-84C97B5E7F6B}" dt="2023-02-01T13:45:22.500" v="7482" actId="164"/>
          <ac:picMkLst>
            <pc:docMk/>
            <pc:sldMk cId="3818788716" sldId="260"/>
            <ac:picMk id="5" creationId="{511BD419-06FA-CAA6-18DB-954009588FB1}"/>
          </ac:picMkLst>
        </pc:picChg>
        <pc:picChg chg="mod ord">
          <ac:chgData name="frejus ohouko" userId="435d8d35d6570ca3" providerId="LiveId" clId="{83E0F129-EA4E-49A8-8ABA-84C97B5E7F6B}" dt="2023-02-01T13:45:22.500" v="7482" actId="164"/>
          <ac:picMkLst>
            <pc:docMk/>
            <pc:sldMk cId="3818788716" sldId="260"/>
            <ac:picMk id="7" creationId="{600DDE21-AD91-9978-554E-A4F65B3B6EB0}"/>
          </ac:picMkLst>
        </pc:picChg>
        <pc:picChg chg="mod">
          <ac:chgData name="frejus ohouko" userId="435d8d35d6570ca3" providerId="LiveId" clId="{83E0F129-EA4E-49A8-8ABA-84C97B5E7F6B}" dt="2023-01-23T14:21:43.600" v="2647" actId="14100"/>
          <ac:picMkLst>
            <pc:docMk/>
            <pc:sldMk cId="3818788716" sldId="260"/>
            <ac:picMk id="14" creationId="{25B9B504-4FAB-55B3-A44B-A21214FA9E98}"/>
          </ac:picMkLst>
        </pc:picChg>
      </pc:sldChg>
      <pc:sldChg chg="addSp delSp modSp mod ord delDesignElem">
        <pc:chgData name="frejus ohouko" userId="435d8d35d6570ca3" providerId="LiveId" clId="{83E0F129-EA4E-49A8-8ABA-84C97B5E7F6B}" dt="2023-01-23T14:27:25.553" v="2717" actId="478"/>
        <pc:sldMkLst>
          <pc:docMk/>
          <pc:sldMk cId="1141671993" sldId="261"/>
        </pc:sldMkLst>
        <pc:spChg chg="del">
          <ac:chgData name="frejus ohouko" userId="435d8d35d6570ca3" providerId="LiveId" clId="{83E0F129-EA4E-49A8-8ABA-84C97B5E7F6B}" dt="2023-01-17T14:29:53.956" v="167" actId="478"/>
          <ac:spMkLst>
            <pc:docMk/>
            <pc:sldMk cId="1141671993" sldId="261"/>
            <ac:spMk id="2" creationId="{13B434C8-262D-1595-B022-B0B462864D7E}"/>
          </ac:spMkLst>
        </pc:spChg>
        <pc:spChg chg="add del mod">
          <ac:chgData name="frejus ohouko" userId="435d8d35d6570ca3" providerId="LiveId" clId="{83E0F129-EA4E-49A8-8ABA-84C97B5E7F6B}" dt="2023-01-17T14:32:54.460" v="224" actId="478"/>
          <ac:spMkLst>
            <pc:docMk/>
            <pc:sldMk cId="1141671993" sldId="261"/>
            <ac:spMk id="5" creationId="{CCD7B605-7853-894D-F924-CB1DED7DFB1E}"/>
          </ac:spMkLst>
        </pc:spChg>
        <pc:spChg chg="add del mod topLvl">
          <ac:chgData name="frejus ohouko" userId="435d8d35d6570ca3" providerId="LiveId" clId="{83E0F129-EA4E-49A8-8ABA-84C97B5E7F6B}" dt="2023-01-17T14:37:35.737" v="304" actId="478"/>
          <ac:spMkLst>
            <pc:docMk/>
            <pc:sldMk cId="1141671993" sldId="261"/>
            <ac:spMk id="7" creationId="{F508873B-73F7-C279-9E5A-BFBB2E577DE5}"/>
          </ac:spMkLst>
        </pc:spChg>
        <pc:spChg chg="add mod">
          <ac:chgData name="frejus ohouko" userId="435d8d35d6570ca3" providerId="LiveId" clId="{83E0F129-EA4E-49A8-8ABA-84C97B5E7F6B}" dt="2023-01-17T14:43:26.826" v="442" actId="207"/>
          <ac:spMkLst>
            <pc:docMk/>
            <pc:sldMk cId="1141671993" sldId="261"/>
            <ac:spMk id="10" creationId="{231C6D78-4022-618F-81F0-E6EE0FD6C76A}"/>
          </ac:spMkLst>
        </pc:spChg>
        <pc:spChg chg="add mod">
          <ac:chgData name="frejus ohouko" userId="435d8d35d6570ca3" providerId="LiveId" clId="{83E0F129-EA4E-49A8-8ABA-84C97B5E7F6B}" dt="2023-01-20T17:15:28.173" v="1695" actId="1037"/>
          <ac:spMkLst>
            <pc:docMk/>
            <pc:sldMk cId="1141671993" sldId="261"/>
            <ac:spMk id="12" creationId="{0C357F42-3AA7-C406-BC2F-179EBCA0E80C}"/>
          </ac:spMkLst>
        </pc:spChg>
        <pc:spChg chg="add mod">
          <ac:chgData name="frejus ohouko" userId="435d8d35d6570ca3" providerId="LiveId" clId="{83E0F129-EA4E-49A8-8ABA-84C97B5E7F6B}" dt="2023-01-17T15:13:25.037" v="698" actId="164"/>
          <ac:spMkLst>
            <pc:docMk/>
            <pc:sldMk cId="1141671993" sldId="261"/>
            <ac:spMk id="14" creationId="{53D985B3-600A-62B8-9E69-99E0A8889BE2}"/>
          </ac:spMkLst>
        </pc:spChg>
        <pc:spChg chg="add del mod">
          <ac:chgData name="frejus ohouko" userId="435d8d35d6570ca3" providerId="LiveId" clId="{83E0F129-EA4E-49A8-8ABA-84C97B5E7F6B}" dt="2023-01-17T15:02:42.391" v="646" actId="478"/>
          <ac:spMkLst>
            <pc:docMk/>
            <pc:sldMk cId="1141671993" sldId="261"/>
            <ac:spMk id="15" creationId="{B5C166B5-FD35-8D39-A3F2-F6F6F316868B}"/>
          </ac:spMkLst>
        </pc:spChg>
        <pc:spChg chg="add del mod">
          <ac:chgData name="frejus ohouko" userId="435d8d35d6570ca3" providerId="LiveId" clId="{83E0F129-EA4E-49A8-8ABA-84C97B5E7F6B}" dt="2023-01-17T15:12:00.725" v="685" actId="478"/>
          <ac:spMkLst>
            <pc:docMk/>
            <pc:sldMk cId="1141671993" sldId="261"/>
            <ac:spMk id="16" creationId="{1B3C38C5-C963-E2F0-C3CB-85FB617F7511}"/>
          </ac:spMkLst>
        </pc:spChg>
        <pc:spChg chg="add mod">
          <ac:chgData name="frejus ohouko" userId="435d8d35d6570ca3" providerId="LiveId" clId="{83E0F129-EA4E-49A8-8ABA-84C97B5E7F6B}" dt="2023-01-17T15:13:25.037" v="698" actId="164"/>
          <ac:spMkLst>
            <pc:docMk/>
            <pc:sldMk cId="1141671993" sldId="261"/>
            <ac:spMk id="18" creationId="{E6C1BE01-6213-F677-FA70-25EA07C6A405}"/>
          </ac:spMkLst>
        </pc:spChg>
        <pc:spChg chg="add mod">
          <ac:chgData name="frejus ohouko" userId="435d8d35d6570ca3" providerId="LiveId" clId="{83E0F129-EA4E-49A8-8ABA-84C97B5E7F6B}" dt="2023-01-17T15:13:30.728" v="699" actId="164"/>
          <ac:spMkLst>
            <pc:docMk/>
            <pc:sldMk cId="1141671993" sldId="261"/>
            <ac:spMk id="19" creationId="{27A5D285-B02E-9177-FDFC-CC0FA0F1FE15}"/>
          </ac:spMkLst>
        </pc:spChg>
        <pc:spChg chg="add mod">
          <ac:chgData name="frejus ohouko" userId="435d8d35d6570ca3" providerId="LiveId" clId="{83E0F129-EA4E-49A8-8ABA-84C97B5E7F6B}" dt="2023-01-17T15:13:30.728" v="699" actId="164"/>
          <ac:spMkLst>
            <pc:docMk/>
            <pc:sldMk cId="1141671993" sldId="261"/>
            <ac:spMk id="21" creationId="{5C9D5E60-B959-C17F-BB7D-D76B3C15F79C}"/>
          </ac:spMkLst>
        </pc:spChg>
        <pc:spChg chg="add del mod">
          <ac:chgData name="frejus ohouko" userId="435d8d35d6570ca3" providerId="LiveId" clId="{83E0F129-EA4E-49A8-8ABA-84C97B5E7F6B}" dt="2023-01-23T14:27:25.553" v="2717" actId="478"/>
          <ac:spMkLst>
            <pc:docMk/>
            <pc:sldMk cId="1141671993" sldId="261"/>
            <ac:spMk id="24" creationId="{72148289-A30B-6537-5507-C57C1A1F10CA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1141671993" sldId="261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1141671993" sldId="261"/>
            <ac:spMk id="26" creationId="{CB44330D-EA18-4254-AA95-EB49948539B8}"/>
          </ac:spMkLst>
        </pc:spChg>
        <pc:grpChg chg="add del mod">
          <ac:chgData name="frejus ohouko" userId="435d8d35d6570ca3" providerId="LiveId" clId="{83E0F129-EA4E-49A8-8ABA-84C97B5E7F6B}" dt="2023-01-17T14:37:35.737" v="304" actId="478"/>
          <ac:grpSpMkLst>
            <pc:docMk/>
            <pc:sldMk cId="1141671993" sldId="261"/>
            <ac:grpSpMk id="8" creationId="{C4E4C52C-14F2-E9B9-3EF7-CA1665025840}"/>
          </ac:grpSpMkLst>
        </pc:grpChg>
        <pc:grpChg chg="add mod">
          <ac:chgData name="frejus ohouko" userId="435d8d35d6570ca3" providerId="LiveId" clId="{83E0F129-EA4E-49A8-8ABA-84C97B5E7F6B}" dt="2023-01-20T17:15:36.939" v="1714" actId="1035"/>
          <ac:grpSpMkLst>
            <pc:docMk/>
            <pc:sldMk cId="1141671993" sldId="261"/>
            <ac:grpSpMk id="22" creationId="{4E2B9985-DF58-3862-3A03-1622E73CA706}"/>
          </ac:grpSpMkLst>
        </pc:grpChg>
        <pc:grpChg chg="add mod">
          <ac:chgData name="frejus ohouko" userId="435d8d35d6570ca3" providerId="LiveId" clId="{83E0F129-EA4E-49A8-8ABA-84C97B5E7F6B}" dt="2023-01-20T17:15:43.572" v="1728" actId="1038"/>
          <ac:grpSpMkLst>
            <pc:docMk/>
            <pc:sldMk cId="1141671993" sldId="261"/>
            <ac:grpSpMk id="23" creationId="{71FA376F-B9AC-5B80-997C-DAD6075E6286}"/>
          </ac:grpSpMkLst>
        </pc:grpChg>
        <pc:picChg chg="add mod">
          <ac:chgData name="frejus ohouko" userId="435d8d35d6570ca3" providerId="LiveId" clId="{83E0F129-EA4E-49A8-8ABA-84C97B5E7F6B}" dt="2023-01-20T17:15:01.208" v="1659" actId="14100"/>
          <ac:picMkLst>
            <pc:docMk/>
            <pc:sldMk cId="1141671993" sldId="261"/>
            <ac:picMk id="2" creationId="{864CA81D-DA47-D1B5-C8BE-4746F0DAD833}"/>
          </ac:picMkLst>
        </pc:picChg>
        <pc:picChg chg="mod topLvl">
          <ac:chgData name="frejus ohouko" userId="435d8d35d6570ca3" providerId="LiveId" clId="{83E0F129-EA4E-49A8-8ABA-84C97B5E7F6B}" dt="2023-01-17T14:39:45.162" v="334" actId="14100"/>
          <ac:picMkLst>
            <pc:docMk/>
            <pc:sldMk cId="1141671993" sldId="261"/>
            <ac:picMk id="4" creationId="{84A53AC4-6F25-2FDF-FB2A-9FF4D826FE5C}"/>
          </ac:picMkLst>
        </pc:picChg>
        <pc:picChg chg="add mod">
          <ac:chgData name="frejus ohouko" userId="435d8d35d6570ca3" providerId="LiveId" clId="{83E0F129-EA4E-49A8-8ABA-84C97B5E7F6B}" dt="2023-01-20T17:15:21.549" v="1683" actId="1037"/>
          <ac:picMkLst>
            <pc:docMk/>
            <pc:sldMk cId="1141671993" sldId="261"/>
            <ac:picMk id="11" creationId="{7C9CE0BB-EA8D-B2BE-244F-23CB53C7D2DE}"/>
          </ac:picMkLst>
        </pc:picChg>
      </pc:sldChg>
      <pc:sldChg chg="addSp delSp modSp mod ord modAnim delDesignElem">
        <pc:chgData name="frejus ohouko" userId="435d8d35d6570ca3" providerId="LiveId" clId="{83E0F129-EA4E-49A8-8ABA-84C97B5E7F6B}" dt="2023-02-01T14:01:29.913" v="7562" actId="404"/>
        <pc:sldMkLst>
          <pc:docMk/>
          <pc:sldMk cId="1568492410" sldId="262"/>
        </pc:sldMkLst>
        <pc:spChg chg="mod">
          <ac:chgData name="frejus ohouko" userId="435d8d35d6570ca3" providerId="LiveId" clId="{83E0F129-EA4E-49A8-8ABA-84C97B5E7F6B}" dt="2023-02-01T14:01:29.913" v="7562" actId="404"/>
          <ac:spMkLst>
            <pc:docMk/>
            <pc:sldMk cId="1568492410" sldId="262"/>
            <ac:spMk id="2" creationId="{13B434C8-262D-1595-B022-B0B462864D7E}"/>
          </ac:spMkLst>
        </pc:spChg>
        <pc:spChg chg="add del mod">
          <ac:chgData name="frejus ohouko" userId="435d8d35d6570ca3" providerId="LiveId" clId="{83E0F129-EA4E-49A8-8ABA-84C97B5E7F6B}" dt="2023-01-23T14:27:44.448" v="2721" actId="478"/>
          <ac:spMkLst>
            <pc:docMk/>
            <pc:sldMk cId="1568492410" sldId="262"/>
            <ac:spMk id="5" creationId="{787CB8FE-0710-F784-D73F-F16D53B82DC0}"/>
          </ac:spMkLst>
        </pc:spChg>
        <pc:spChg chg="add del mod">
          <ac:chgData name="frejus ohouko" userId="435d8d35d6570ca3" providerId="LiveId" clId="{83E0F129-EA4E-49A8-8ABA-84C97B5E7F6B}" dt="2023-01-31T18:46:02.482" v="7165" actId="478"/>
          <ac:spMkLst>
            <pc:docMk/>
            <pc:sldMk cId="1568492410" sldId="262"/>
            <ac:spMk id="8" creationId="{95333707-DD9B-5FEA-C74F-1FAECA7BCE3C}"/>
          </ac:spMkLst>
        </pc:spChg>
        <pc:spChg chg="add mod">
          <ac:chgData name="frejus ohouko" userId="435d8d35d6570ca3" providerId="LiveId" clId="{83E0F129-EA4E-49A8-8ABA-84C97B5E7F6B}" dt="2023-01-31T18:46:09.032" v="7166" actId="1076"/>
          <ac:spMkLst>
            <pc:docMk/>
            <pc:sldMk cId="1568492410" sldId="262"/>
            <ac:spMk id="10" creationId="{41FD0E90-6B3F-6F19-C15D-EC80BFA56C85}"/>
          </ac:spMkLst>
        </pc:spChg>
        <pc:spChg chg="add mod">
          <ac:chgData name="frejus ohouko" userId="435d8d35d6570ca3" providerId="LiveId" clId="{83E0F129-EA4E-49A8-8ABA-84C97B5E7F6B}" dt="2023-02-01T13:45:57.031" v="7486" actId="207"/>
          <ac:spMkLst>
            <pc:docMk/>
            <pc:sldMk cId="1568492410" sldId="262"/>
            <ac:spMk id="11" creationId="{F6414B32-2D95-058C-90F5-ACF01AE7F2CA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1568492410" sldId="262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1568492410" sldId="262"/>
            <ac:spMk id="26" creationId="{CB44330D-EA18-4254-AA95-EB49948539B8}"/>
          </ac:spMkLst>
        </pc:spChg>
        <pc:grpChg chg="add mod">
          <ac:chgData name="frejus ohouko" userId="435d8d35d6570ca3" providerId="LiveId" clId="{83E0F129-EA4E-49A8-8ABA-84C97B5E7F6B}" dt="2023-01-31T18:46:54.039" v="7215" actId="1035"/>
          <ac:grpSpMkLst>
            <pc:docMk/>
            <pc:sldMk cId="1568492410" sldId="262"/>
            <ac:grpSpMk id="12" creationId="{2B4D7EED-E6A3-218E-B4C4-3FE4414EA3FB}"/>
          </ac:grpSpMkLst>
        </pc:grpChg>
        <pc:graphicFrameChg chg="add del modGraphic">
          <ac:chgData name="frejus ohouko" userId="435d8d35d6570ca3" providerId="LiveId" clId="{83E0F129-EA4E-49A8-8ABA-84C97B5E7F6B}" dt="2023-01-20T16:05:26.039" v="1476" actId="27309"/>
          <ac:graphicFrameMkLst>
            <pc:docMk/>
            <pc:sldMk cId="1568492410" sldId="262"/>
            <ac:graphicFrameMk id="7" creationId="{8392A11A-9F86-5702-A2DE-1151C26A3040}"/>
          </ac:graphicFrameMkLst>
        </pc:graphicFrameChg>
        <pc:picChg chg="add mod">
          <ac:chgData name="frejus ohouko" userId="435d8d35d6570ca3" providerId="LiveId" clId="{83E0F129-EA4E-49A8-8ABA-84C97B5E7F6B}" dt="2023-01-20T16:05:18.852" v="1474"/>
          <ac:picMkLst>
            <pc:docMk/>
            <pc:sldMk cId="1568492410" sldId="262"/>
            <ac:picMk id="3" creationId="{DB0A3D14-7706-0DAE-67FE-1F1640F12D4F}"/>
          </ac:picMkLst>
        </pc:picChg>
        <pc:picChg chg="del mod">
          <ac:chgData name="frejus ohouko" userId="435d8d35d6570ca3" providerId="LiveId" clId="{83E0F129-EA4E-49A8-8ABA-84C97B5E7F6B}" dt="2023-01-17T15:14:28.599" v="703" actId="478"/>
          <ac:picMkLst>
            <pc:docMk/>
            <pc:sldMk cId="1568492410" sldId="262"/>
            <ac:picMk id="4" creationId="{84A53AC4-6F25-2FDF-FB2A-9FF4D826FE5C}"/>
          </ac:picMkLst>
        </pc:picChg>
        <pc:picChg chg="add mod modCrop">
          <ac:chgData name="frejus ohouko" userId="435d8d35d6570ca3" providerId="LiveId" clId="{83E0F129-EA4E-49A8-8ABA-84C97B5E7F6B}" dt="2023-01-30T19:16:18.919" v="6072" actId="164"/>
          <ac:picMkLst>
            <pc:docMk/>
            <pc:sldMk cId="1568492410" sldId="262"/>
            <ac:picMk id="5" creationId="{92A00104-04BE-1BBD-86A6-08388BD0AC7F}"/>
          </ac:picMkLst>
        </pc:picChg>
        <pc:picChg chg="ord">
          <ac:chgData name="frejus ohouko" userId="435d8d35d6570ca3" providerId="LiveId" clId="{83E0F129-EA4E-49A8-8ABA-84C97B5E7F6B}" dt="2023-01-30T19:16:39.705" v="6074" actId="166"/>
          <ac:picMkLst>
            <pc:docMk/>
            <pc:sldMk cId="1568492410" sldId="262"/>
            <ac:picMk id="6" creationId="{600DDE21-AD91-9978-554E-A4F65B3B6EB0}"/>
          </ac:picMkLst>
        </pc:picChg>
        <pc:picChg chg="add del">
          <ac:chgData name="frejus ohouko" userId="435d8d35d6570ca3" providerId="LiveId" clId="{83E0F129-EA4E-49A8-8ABA-84C97B5E7F6B}" dt="2023-01-20T17:58:35.898" v="1982" actId="478"/>
          <ac:picMkLst>
            <pc:docMk/>
            <pc:sldMk cId="1568492410" sldId="262"/>
            <ac:picMk id="11" creationId="{299B98CF-9F81-1698-C24E-7A20E3285E72}"/>
          </ac:picMkLst>
        </pc:picChg>
        <pc:inkChg chg="add mod">
          <ac:chgData name="frejus ohouko" userId="435d8d35d6570ca3" providerId="LiveId" clId="{83E0F129-EA4E-49A8-8ABA-84C97B5E7F6B}" dt="2023-01-30T19:16:18.919" v="6072" actId="164"/>
          <ac:inkMkLst>
            <pc:docMk/>
            <pc:sldMk cId="1568492410" sldId="262"/>
            <ac:inkMk id="7" creationId="{968CA4F4-7425-4849-67BE-F6835FB72669}"/>
          </ac:inkMkLst>
        </pc:inkChg>
      </pc:sldChg>
      <pc:sldChg chg="addSp delSp modSp add mod modAnim delDesignElem">
        <pc:chgData name="frejus ohouko" userId="435d8d35d6570ca3" providerId="LiveId" clId="{83E0F129-EA4E-49A8-8ABA-84C97B5E7F6B}" dt="2023-02-01T14:10:51.022" v="7775" actId="20577"/>
        <pc:sldMkLst>
          <pc:docMk/>
          <pc:sldMk cId="3838216986" sldId="263"/>
        </pc:sldMkLst>
        <pc:spChg chg="del mod ord">
          <ac:chgData name="frejus ohouko" userId="435d8d35d6570ca3" providerId="LiveId" clId="{83E0F129-EA4E-49A8-8ABA-84C97B5E7F6B}" dt="2023-02-01T14:10:28.033" v="7759" actId="478"/>
          <ac:spMkLst>
            <pc:docMk/>
            <pc:sldMk cId="3838216986" sldId="263"/>
            <ac:spMk id="2" creationId="{13B434C8-262D-1595-B022-B0B462864D7E}"/>
          </ac:spMkLst>
        </pc:spChg>
        <pc:spChg chg="add del mod">
          <ac:chgData name="frejus ohouko" userId="435d8d35d6570ca3" providerId="LiveId" clId="{83E0F129-EA4E-49A8-8ABA-84C97B5E7F6B}" dt="2023-01-23T14:27:59.717" v="2725" actId="478"/>
          <ac:spMkLst>
            <pc:docMk/>
            <pc:sldMk cId="3838216986" sldId="263"/>
            <ac:spMk id="3" creationId="{554432B7-3F40-2264-46EE-831CE846FEFC}"/>
          </ac:spMkLst>
        </pc:spChg>
        <pc:spChg chg="add mod">
          <ac:chgData name="frejus ohouko" userId="435d8d35d6570ca3" providerId="LiveId" clId="{83E0F129-EA4E-49A8-8ABA-84C97B5E7F6B}" dt="2023-01-31T14:39:20.889" v="6307" actId="1076"/>
          <ac:spMkLst>
            <pc:docMk/>
            <pc:sldMk cId="3838216986" sldId="263"/>
            <ac:spMk id="3" creationId="{79E48D6D-6A95-947D-BE86-312C8A06B275}"/>
          </ac:spMkLst>
        </pc:spChg>
        <pc:spChg chg="add mod">
          <ac:chgData name="frejus ohouko" userId="435d8d35d6570ca3" providerId="LiveId" clId="{83E0F129-EA4E-49A8-8ABA-84C97B5E7F6B}" dt="2023-01-31T14:44:40.528" v="6451" actId="20577"/>
          <ac:spMkLst>
            <pc:docMk/>
            <pc:sldMk cId="3838216986" sldId="263"/>
            <ac:spMk id="5" creationId="{D988E7BC-1A11-69C2-C39A-229564735B49}"/>
          </ac:spMkLst>
        </pc:spChg>
        <pc:spChg chg="add mod">
          <ac:chgData name="frejus ohouko" userId="435d8d35d6570ca3" providerId="LiveId" clId="{83E0F129-EA4E-49A8-8ABA-84C97B5E7F6B}" dt="2023-02-01T14:10:51.022" v="7775" actId="20577"/>
          <ac:spMkLst>
            <pc:docMk/>
            <pc:sldMk cId="3838216986" sldId="263"/>
            <ac:spMk id="8" creationId="{79D4D687-7EE9-C08D-BE87-8B8C75601F8A}"/>
          </ac:spMkLst>
        </pc:spChg>
        <pc:spChg chg="add del mod">
          <ac:chgData name="frejus ohouko" userId="435d8d35d6570ca3" providerId="LiveId" clId="{83E0F129-EA4E-49A8-8ABA-84C97B5E7F6B}" dt="2023-01-23T14:28:11.903" v="2726" actId="478"/>
          <ac:spMkLst>
            <pc:docMk/>
            <pc:sldMk cId="3838216986" sldId="263"/>
            <ac:spMk id="9" creationId="{273ACE96-2550-8228-496C-14D65E81CA34}"/>
          </ac:spMkLst>
        </pc:spChg>
        <pc:spChg chg="add mod">
          <ac:chgData name="frejus ohouko" userId="435d8d35d6570ca3" providerId="LiveId" clId="{83E0F129-EA4E-49A8-8ABA-84C97B5E7F6B}" dt="2023-02-01T13:46:22.407" v="7488" actId="207"/>
          <ac:spMkLst>
            <pc:docMk/>
            <pc:sldMk cId="3838216986" sldId="263"/>
            <ac:spMk id="12" creationId="{BF01D4F7-9796-5F79-BD5E-A1625BF308E2}"/>
          </ac:spMkLst>
        </pc:spChg>
        <pc:spChg chg="add mod">
          <ac:chgData name="frejus ohouko" userId="435d8d35d6570ca3" providerId="LiveId" clId="{83E0F129-EA4E-49A8-8ABA-84C97B5E7F6B}" dt="2023-02-01T13:46:30.723" v="7490" actId="207"/>
          <ac:spMkLst>
            <pc:docMk/>
            <pc:sldMk cId="3838216986" sldId="263"/>
            <ac:spMk id="13" creationId="{AC504315-A266-150B-0298-416E29ABAEAF}"/>
          </ac:spMkLst>
        </pc:spChg>
        <pc:spChg chg="add mod">
          <ac:chgData name="frejus ohouko" userId="435d8d35d6570ca3" providerId="LiveId" clId="{83E0F129-EA4E-49A8-8ABA-84C97B5E7F6B}" dt="2023-02-01T14:10:47.640" v="7773" actId="1076"/>
          <ac:spMkLst>
            <pc:docMk/>
            <pc:sldMk cId="3838216986" sldId="263"/>
            <ac:spMk id="16" creationId="{80FFD223-7F01-D0AF-23AD-C982A4314D4D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838216986" sldId="263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838216986" sldId="263"/>
            <ac:spMk id="26" creationId="{CB44330D-EA18-4254-AA95-EB49948539B8}"/>
          </ac:spMkLst>
        </pc:spChg>
        <pc:grpChg chg="add mod">
          <ac:chgData name="frejus ohouko" userId="435d8d35d6570ca3" providerId="LiveId" clId="{83E0F129-EA4E-49A8-8ABA-84C97B5E7F6B}" dt="2023-02-01T14:10:43.570" v="7772" actId="1035"/>
          <ac:grpSpMkLst>
            <pc:docMk/>
            <pc:sldMk cId="3838216986" sldId="263"/>
            <ac:grpSpMk id="14" creationId="{75C51B02-E52B-2D57-7BA4-6F8967D7C15D}"/>
          </ac:grpSpMkLst>
        </pc:grpChg>
        <pc:grpChg chg="add mod">
          <ac:chgData name="frejus ohouko" userId="435d8d35d6570ca3" providerId="LiveId" clId="{83E0F129-EA4E-49A8-8ABA-84C97B5E7F6B}" dt="2023-01-30T19:39:39.660" v="6103" actId="14100"/>
          <ac:grpSpMkLst>
            <pc:docMk/>
            <pc:sldMk cId="3838216986" sldId="263"/>
            <ac:grpSpMk id="15" creationId="{18A759F3-527E-A082-6093-3646C10B2096}"/>
          </ac:grpSpMkLst>
        </pc:grpChg>
        <pc:picChg chg="add mod">
          <ac:chgData name="frejus ohouko" userId="435d8d35d6570ca3" providerId="LiveId" clId="{83E0F129-EA4E-49A8-8ABA-84C97B5E7F6B}" dt="2023-01-20T16:06:40.143" v="1501"/>
          <ac:picMkLst>
            <pc:docMk/>
            <pc:sldMk cId="3838216986" sldId="263"/>
            <ac:picMk id="4" creationId="{142DA501-A9D4-7315-6EA7-20A67DDC37BD}"/>
          </ac:picMkLst>
        </pc:picChg>
        <pc:picChg chg="add mod">
          <ac:chgData name="frejus ohouko" userId="435d8d35d6570ca3" providerId="LiveId" clId="{83E0F129-EA4E-49A8-8ABA-84C97B5E7F6B}" dt="2023-01-23T12:26:39.505" v="2590" actId="164"/>
          <ac:picMkLst>
            <pc:docMk/>
            <pc:sldMk cId="3838216986" sldId="263"/>
            <ac:picMk id="7" creationId="{599AB8A5-CFA9-03C5-6B06-1058253FE650}"/>
          </ac:picMkLst>
        </pc:picChg>
        <pc:picChg chg="add mod">
          <ac:chgData name="frejus ohouko" userId="435d8d35d6570ca3" providerId="LiveId" clId="{83E0F129-EA4E-49A8-8ABA-84C97B5E7F6B}" dt="2023-01-23T12:26:47.564" v="2591" actId="164"/>
          <ac:picMkLst>
            <pc:docMk/>
            <pc:sldMk cId="3838216986" sldId="263"/>
            <ac:picMk id="11" creationId="{2E7283DC-C472-6B48-3F76-D21D319DFCB5}"/>
          </ac:picMkLst>
        </pc:picChg>
      </pc:sldChg>
      <pc:sldChg chg="addSp delSp modSp add mod ord delDesignElem">
        <pc:chgData name="frejus ohouko" userId="435d8d35d6570ca3" providerId="LiveId" clId="{83E0F129-EA4E-49A8-8ABA-84C97B5E7F6B}" dt="2023-02-01T14:13:52.840" v="7826" actId="404"/>
        <pc:sldMkLst>
          <pc:docMk/>
          <pc:sldMk cId="70851559" sldId="264"/>
        </pc:sldMkLst>
        <pc:spChg chg="del mod">
          <ac:chgData name="frejus ohouko" userId="435d8d35d6570ca3" providerId="LiveId" clId="{83E0F129-EA4E-49A8-8ABA-84C97B5E7F6B}" dt="2023-01-25T15:55:40.928" v="4942" actId="478"/>
          <ac:spMkLst>
            <pc:docMk/>
            <pc:sldMk cId="70851559" sldId="264"/>
            <ac:spMk id="2" creationId="{13B434C8-262D-1595-B022-B0B462864D7E}"/>
          </ac:spMkLst>
        </pc:spChg>
        <pc:spChg chg="add del mod">
          <ac:chgData name="frejus ohouko" userId="435d8d35d6570ca3" providerId="LiveId" clId="{83E0F129-EA4E-49A8-8ABA-84C97B5E7F6B}" dt="2023-01-25T15:53:49.709" v="4885" actId="478"/>
          <ac:spMkLst>
            <pc:docMk/>
            <pc:sldMk cId="70851559" sldId="264"/>
            <ac:spMk id="3" creationId="{74C0DA02-4E09-36BE-F273-74184A17DD50}"/>
          </ac:spMkLst>
        </pc:spChg>
        <pc:spChg chg="add mod">
          <ac:chgData name="frejus ohouko" userId="435d8d35d6570ca3" providerId="LiveId" clId="{83E0F129-EA4E-49A8-8ABA-84C97B5E7F6B}" dt="2023-01-25T16:16:00.483" v="5178" actId="1035"/>
          <ac:spMkLst>
            <pc:docMk/>
            <pc:sldMk cId="70851559" sldId="264"/>
            <ac:spMk id="5" creationId="{37B79C48-C21A-FC13-3EE0-132F6D702B94}"/>
          </ac:spMkLst>
        </pc:spChg>
        <pc:spChg chg="add del mod">
          <ac:chgData name="frejus ohouko" userId="435d8d35d6570ca3" providerId="LiveId" clId="{83E0F129-EA4E-49A8-8ABA-84C97B5E7F6B}" dt="2023-01-25T15:54:01.292" v="4886" actId="478"/>
          <ac:spMkLst>
            <pc:docMk/>
            <pc:sldMk cId="70851559" sldId="264"/>
            <ac:spMk id="8" creationId="{75A0D145-8F25-FA55-71E1-8104D6403738}"/>
          </ac:spMkLst>
        </pc:spChg>
        <pc:spChg chg="add del mod">
          <ac:chgData name="frejus ohouko" userId="435d8d35d6570ca3" providerId="LiveId" clId="{83E0F129-EA4E-49A8-8ABA-84C97B5E7F6B}" dt="2023-01-25T15:54:04.540" v="4887" actId="478"/>
          <ac:spMkLst>
            <pc:docMk/>
            <pc:sldMk cId="70851559" sldId="264"/>
            <ac:spMk id="9" creationId="{BE071AE6-D91B-02E6-851F-B93B3238795C}"/>
          </ac:spMkLst>
        </pc:spChg>
        <pc:spChg chg="add del mod">
          <ac:chgData name="frejus ohouko" userId="435d8d35d6570ca3" providerId="LiveId" clId="{83E0F129-EA4E-49A8-8ABA-84C97B5E7F6B}" dt="2023-01-25T15:42:30.568" v="4737" actId="478"/>
          <ac:spMkLst>
            <pc:docMk/>
            <pc:sldMk cId="70851559" sldId="264"/>
            <ac:spMk id="10" creationId="{C96E8F1A-FDE4-3A3C-1F78-8662B292B9BC}"/>
          </ac:spMkLst>
        </pc:spChg>
        <pc:spChg chg="add mod">
          <ac:chgData name="frejus ohouko" userId="435d8d35d6570ca3" providerId="LiveId" clId="{83E0F129-EA4E-49A8-8ABA-84C97B5E7F6B}" dt="2023-01-25T15:47:31.351" v="4827" actId="20577"/>
          <ac:spMkLst>
            <pc:docMk/>
            <pc:sldMk cId="70851559" sldId="264"/>
            <ac:spMk id="11" creationId="{C7C4AC7A-6543-A573-ABCF-2404095D286F}"/>
          </ac:spMkLst>
        </pc:spChg>
        <pc:spChg chg="add mod ord">
          <ac:chgData name="frejus ohouko" userId="435d8d35d6570ca3" providerId="LiveId" clId="{83E0F129-EA4E-49A8-8ABA-84C97B5E7F6B}" dt="2023-01-25T15:45:03.685" v="4753" actId="208"/>
          <ac:spMkLst>
            <pc:docMk/>
            <pc:sldMk cId="70851559" sldId="264"/>
            <ac:spMk id="12" creationId="{1C1EA071-3175-C148-0702-8EF86A2EAED7}"/>
          </ac:spMkLst>
        </pc:spChg>
        <pc:spChg chg="add mod">
          <ac:chgData name="frejus ohouko" userId="435d8d35d6570ca3" providerId="LiveId" clId="{83E0F129-EA4E-49A8-8ABA-84C97B5E7F6B}" dt="2023-01-25T15:48:56.764" v="4853" actId="164"/>
          <ac:spMkLst>
            <pc:docMk/>
            <pc:sldMk cId="70851559" sldId="264"/>
            <ac:spMk id="14" creationId="{5D200A55-E7E7-D3A0-FB01-66A929987424}"/>
          </ac:spMkLst>
        </pc:spChg>
        <pc:spChg chg="add mod">
          <ac:chgData name="frejus ohouko" userId="435d8d35d6570ca3" providerId="LiveId" clId="{83E0F129-EA4E-49A8-8ABA-84C97B5E7F6B}" dt="2023-01-25T15:48:56.764" v="4853" actId="164"/>
          <ac:spMkLst>
            <pc:docMk/>
            <pc:sldMk cId="70851559" sldId="264"/>
            <ac:spMk id="15" creationId="{D7854CAF-0669-CF35-2745-B7034A041DFA}"/>
          </ac:spMkLst>
        </pc:spChg>
        <pc:spChg chg="add mod">
          <ac:chgData name="frejus ohouko" userId="435d8d35d6570ca3" providerId="LiveId" clId="{83E0F129-EA4E-49A8-8ABA-84C97B5E7F6B}" dt="2023-01-25T15:48:56.764" v="4853" actId="164"/>
          <ac:spMkLst>
            <pc:docMk/>
            <pc:sldMk cId="70851559" sldId="264"/>
            <ac:spMk id="16" creationId="{106BDBF1-9C5A-05CE-1685-FD52CE21AAE1}"/>
          </ac:spMkLst>
        </pc:spChg>
        <pc:spChg chg="add mod">
          <ac:chgData name="frejus ohouko" userId="435d8d35d6570ca3" providerId="LiveId" clId="{83E0F129-EA4E-49A8-8ABA-84C97B5E7F6B}" dt="2023-01-25T15:48:56.764" v="4853" actId="164"/>
          <ac:spMkLst>
            <pc:docMk/>
            <pc:sldMk cId="70851559" sldId="264"/>
            <ac:spMk id="17" creationId="{4F136202-3AA8-28E6-3FF8-7FA25F804EED}"/>
          </ac:spMkLst>
        </pc:spChg>
        <pc:spChg chg="add mod">
          <ac:chgData name="frejus ohouko" userId="435d8d35d6570ca3" providerId="LiveId" clId="{83E0F129-EA4E-49A8-8ABA-84C97B5E7F6B}" dt="2023-01-25T15:48:56.764" v="4853" actId="164"/>
          <ac:spMkLst>
            <pc:docMk/>
            <pc:sldMk cId="70851559" sldId="264"/>
            <ac:spMk id="18" creationId="{F037D1C7-B00E-6D98-791B-790B1F16C871}"/>
          </ac:spMkLst>
        </pc:spChg>
        <pc:spChg chg="add mod">
          <ac:chgData name="frejus ohouko" userId="435d8d35d6570ca3" providerId="LiveId" clId="{83E0F129-EA4E-49A8-8ABA-84C97B5E7F6B}" dt="2023-02-01T14:13:52.840" v="7826" actId="404"/>
          <ac:spMkLst>
            <pc:docMk/>
            <pc:sldMk cId="70851559" sldId="264"/>
            <ac:spMk id="20" creationId="{5CDA3031-4216-1E0E-259F-BF6D1AAED5E0}"/>
          </ac:spMkLst>
        </pc:spChg>
        <pc:spChg chg="mod">
          <ac:chgData name="frejus ohouko" userId="435d8d35d6570ca3" providerId="LiveId" clId="{83E0F129-EA4E-49A8-8ABA-84C97B5E7F6B}" dt="2023-02-01T13:49:07.276" v="7506" actId="207"/>
          <ac:spMkLst>
            <pc:docMk/>
            <pc:sldMk cId="70851559" sldId="264"/>
            <ac:spMk id="25" creationId="{1A07F5A5-AF0B-A310-A9BA-198C38D7CD53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70851559" sldId="264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70851559" sldId="264"/>
            <ac:spMk id="26" creationId="{CB44330D-EA18-4254-AA95-EB49948539B8}"/>
          </ac:spMkLst>
        </pc:spChg>
        <pc:spChg chg="add mod">
          <ac:chgData name="frejus ohouko" userId="435d8d35d6570ca3" providerId="LiveId" clId="{83E0F129-EA4E-49A8-8ABA-84C97B5E7F6B}" dt="2023-01-25T16:16:23.292" v="5233" actId="207"/>
          <ac:spMkLst>
            <pc:docMk/>
            <pc:sldMk cId="70851559" sldId="264"/>
            <ac:spMk id="27" creationId="{FE5B5122-38A2-EF6C-1C11-B230F5460A5C}"/>
          </ac:spMkLst>
        </pc:spChg>
        <pc:grpChg chg="add del mod">
          <ac:chgData name="frejus ohouko" userId="435d8d35d6570ca3" providerId="LiveId" clId="{83E0F129-EA4E-49A8-8ABA-84C97B5E7F6B}" dt="2023-01-25T15:54:09.510" v="4889" actId="478"/>
          <ac:grpSpMkLst>
            <pc:docMk/>
            <pc:sldMk cId="70851559" sldId="264"/>
            <ac:grpSpMk id="13" creationId="{A644FE93-17D3-C3CA-7F83-4AC39978EF43}"/>
          </ac:grpSpMkLst>
        </pc:grpChg>
        <pc:grpChg chg="add del mod">
          <ac:chgData name="frejus ohouko" userId="435d8d35d6570ca3" providerId="LiveId" clId="{83E0F129-EA4E-49A8-8ABA-84C97B5E7F6B}" dt="2023-01-25T15:54:06.953" v="4888" actId="478"/>
          <ac:grpSpMkLst>
            <pc:docMk/>
            <pc:sldMk cId="70851559" sldId="264"/>
            <ac:grpSpMk id="19" creationId="{5300BAB0-4486-5E02-14D1-49E74331EF0A}"/>
          </ac:grpSpMkLst>
        </pc:grpChg>
        <pc:grpChg chg="add mod">
          <ac:chgData name="frejus ohouko" userId="435d8d35d6570ca3" providerId="LiveId" clId="{83E0F129-EA4E-49A8-8ABA-84C97B5E7F6B}" dt="2023-01-25T16:16:03.141" v="5182" actId="1035"/>
          <ac:grpSpMkLst>
            <pc:docMk/>
            <pc:sldMk cId="70851559" sldId="264"/>
            <ac:grpSpMk id="23" creationId="{00A132CC-816A-7276-B36E-DE9FBD65A9A8}"/>
          </ac:grpSpMkLst>
        </pc:grpChg>
        <pc:picChg chg="add mod">
          <ac:chgData name="frejus ohouko" userId="435d8d35d6570ca3" providerId="LiveId" clId="{83E0F129-EA4E-49A8-8ABA-84C97B5E7F6B}" dt="2023-01-25T15:24:44.085" v="4597" actId="1036"/>
          <ac:picMkLst>
            <pc:docMk/>
            <pc:sldMk cId="70851559" sldId="264"/>
            <ac:picMk id="4" creationId="{1C33ADDB-240C-0242-1ED7-8EC7B8F6B79D}"/>
          </ac:picMkLst>
        </pc:picChg>
        <pc:picChg chg="add del mod">
          <ac:chgData name="frejus ohouko" userId="435d8d35d6570ca3" providerId="LiveId" clId="{83E0F129-EA4E-49A8-8ABA-84C97B5E7F6B}" dt="2023-01-25T16:02:51.542" v="4947" actId="478"/>
          <ac:picMkLst>
            <pc:docMk/>
            <pc:sldMk cId="70851559" sldId="264"/>
            <ac:picMk id="21" creationId="{55E539B8-1DAC-0698-F6B9-774CDC82FE15}"/>
          </ac:picMkLst>
        </pc:picChg>
        <pc:picChg chg="add mod">
          <ac:chgData name="frejus ohouko" userId="435d8d35d6570ca3" providerId="LiveId" clId="{83E0F129-EA4E-49A8-8ABA-84C97B5E7F6B}" dt="2023-01-25T16:16:09.597" v="5207" actId="1035"/>
          <ac:picMkLst>
            <pc:docMk/>
            <pc:sldMk cId="70851559" sldId="264"/>
            <ac:picMk id="22" creationId="{E0A432BE-10DE-0766-1362-027D2DF04B33}"/>
          </ac:picMkLst>
        </pc:picChg>
        <pc:picChg chg="mod">
          <ac:chgData name="frejus ohouko" userId="435d8d35d6570ca3" providerId="LiveId" clId="{83E0F129-EA4E-49A8-8ABA-84C97B5E7F6B}" dt="2023-01-25T16:05:54.250" v="5014" actId="339"/>
          <ac:picMkLst>
            <pc:docMk/>
            <pc:sldMk cId="70851559" sldId="264"/>
            <ac:picMk id="24" creationId="{76F9798D-76F6-6349-201C-CEE68A0B2FA3}"/>
          </ac:picMkLst>
        </pc:picChg>
      </pc:sldChg>
      <pc:sldChg chg="addSp delSp modSp add del mod delDesignElem">
        <pc:chgData name="frejus ohouko" userId="435d8d35d6570ca3" providerId="LiveId" clId="{83E0F129-EA4E-49A8-8ABA-84C97B5E7F6B}" dt="2023-01-23T17:13:40.229" v="3220" actId="47"/>
        <pc:sldMkLst>
          <pc:docMk/>
          <pc:sldMk cId="3471622283" sldId="265"/>
        </pc:sldMkLst>
        <pc:spChg chg="del mod">
          <ac:chgData name="frejus ohouko" userId="435d8d35d6570ca3" providerId="LiveId" clId="{83E0F129-EA4E-49A8-8ABA-84C97B5E7F6B}" dt="2023-01-23T17:13:36.190" v="3219" actId="478"/>
          <ac:spMkLst>
            <pc:docMk/>
            <pc:sldMk cId="3471622283" sldId="265"/>
            <ac:spMk id="2" creationId="{13B434C8-262D-1595-B022-B0B462864D7E}"/>
          </ac:spMkLst>
        </pc:spChg>
        <pc:spChg chg="add mod">
          <ac:chgData name="frejus ohouko" userId="435d8d35d6570ca3" providerId="LiveId" clId="{83E0F129-EA4E-49A8-8ABA-84C97B5E7F6B}" dt="2023-01-17T15:30:30.267" v="940"/>
          <ac:spMkLst>
            <pc:docMk/>
            <pc:sldMk cId="3471622283" sldId="265"/>
            <ac:spMk id="3" creationId="{99BEEC33-0F6B-E84E-6EF3-B13D0889A043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471622283" sldId="265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471622283" sldId="265"/>
            <ac:spMk id="26" creationId="{CB44330D-EA18-4254-AA95-EB49948539B8}"/>
          </ac:spMkLst>
        </pc:spChg>
        <pc:picChg chg="add mod">
          <ac:chgData name="frejus ohouko" userId="435d8d35d6570ca3" providerId="LiveId" clId="{83E0F129-EA4E-49A8-8ABA-84C97B5E7F6B}" dt="2023-01-20T16:06:43.081" v="1502"/>
          <ac:picMkLst>
            <pc:docMk/>
            <pc:sldMk cId="3471622283" sldId="265"/>
            <ac:picMk id="4" creationId="{3D2A3C07-8E11-74F6-E9CE-4F54647C92B2}"/>
          </ac:picMkLst>
        </pc:picChg>
      </pc:sldChg>
      <pc:sldChg chg="addSp delSp modSp add mod ord delDesignElem">
        <pc:chgData name="frejus ohouko" userId="435d8d35d6570ca3" providerId="LiveId" clId="{83E0F129-EA4E-49A8-8ABA-84C97B5E7F6B}" dt="2023-02-01T13:49:38.716" v="7509" actId="403"/>
        <pc:sldMkLst>
          <pc:docMk/>
          <pc:sldMk cId="2317136165" sldId="266"/>
        </pc:sldMkLst>
        <pc:spChg chg="mod">
          <ac:chgData name="frejus ohouko" userId="435d8d35d6570ca3" providerId="LiveId" clId="{83E0F129-EA4E-49A8-8ABA-84C97B5E7F6B}" dt="2023-02-01T13:49:38.716" v="7509" actId="403"/>
          <ac:spMkLst>
            <pc:docMk/>
            <pc:sldMk cId="2317136165" sldId="266"/>
            <ac:spMk id="2" creationId="{13B434C8-262D-1595-B022-B0B462864D7E}"/>
          </ac:spMkLst>
        </pc:spChg>
        <pc:spChg chg="add del mod">
          <ac:chgData name="frejus ohouko" userId="435d8d35d6570ca3" providerId="LiveId" clId="{83E0F129-EA4E-49A8-8ABA-84C97B5E7F6B}" dt="2023-01-25T16:34:28.554" v="5515" actId="478"/>
          <ac:spMkLst>
            <pc:docMk/>
            <pc:sldMk cId="2317136165" sldId="266"/>
            <ac:spMk id="3" creationId="{AA3D1B63-3BCF-CC43-0769-F23D83D504B4}"/>
          </ac:spMkLst>
        </pc:spChg>
        <pc:spChg chg="add mod">
          <ac:chgData name="frejus ohouko" userId="435d8d35d6570ca3" providerId="LiveId" clId="{83E0F129-EA4E-49A8-8ABA-84C97B5E7F6B}" dt="2023-01-31T17:10:46.870" v="6612" actId="20577"/>
          <ac:spMkLst>
            <pc:docMk/>
            <pc:sldMk cId="2317136165" sldId="266"/>
            <ac:spMk id="5" creationId="{92917D99-93EA-7A22-BE3D-397683B77DBB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2317136165" sldId="266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2317136165" sldId="266"/>
            <ac:spMk id="26" creationId="{CB44330D-EA18-4254-AA95-EB49948539B8}"/>
          </ac:spMkLst>
        </pc:spChg>
        <pc:grpChg chg="add mod">
          <ac:chgData name="frejus ohouko" userId="435d8d35d6570ca3" providerId="LiveId" clId="{83E0F129-EA4E-49A8-8ABA-84C97B5E7F6B}" dt="2023-01-31T17:41:28.402" v="6759" actId="1076"/>
          <ac:grpSpMkLst>
            <pc:docMk/>
            <pc:sldMk cId="2317136165" sldId="266"/>
            <ac:grpSpMk id="11" creationId="{D905AC70-C5E7-C295-F14F-C75D4920AC4B}"/>
          </ac:grpSpMkLst>
        </pc:grpChg>
        <pc:picChg chg="add mod">
          <ac:chgData name="frejus ohouko" userId="435d8d35d6570ca3" providerId="LiveId" clId="{83E0F129-EA4E-49A8-8ABA-84C97B5E7F6B}" dt="2023-01-20T16:06:48.638" v="1504"/>
          <ac:picMkLst>
            <pc:docMk/>
            <pc:sldMk cId="2317136165" sldId="266"/>
            <ac:picMk id="4" creationId="{F957865F-1EB5-BF6B-7B56-0E616B310D3B}"/>
          </ac:picMkLst>
        </pc:picChg>
        <pc:picChg chg="add mod">
          <ac:chgData name="frejus ohouko" userId="435d8d35d6570ca3" providerId="LiveId" clId="{83E0F129-EA4E-49A8-8ABA-84C97B5E7F6B}" dt="2023-01-25T16:37:44.374" v="5554" actId="164"/>
          <ac:picMkLst>
            <pc:docMk/>
            <pc:sldMk cId="2317136165" sldId="266"/>
            <ac:picMk id="7" creationId="{B9FA8EF0-75AD-26BD-F0AE-EC196DCE15C2}"/>
          </ac:picMkLst>
        </pc:picChg>
        <pc:picChg chg="add mod">
          <ac:chgData name="frejus ohouko" userId="435d8d35d6570ca3" providerId="LiveId" clId="{83E0F129-EA4E-49A8-8ABA-84C97B5E7F6B}" dt="2023-01-25T16:37:44.374" v="5554" actId="164"/>
          <ac:picMkLst>
            <pc:docMk/>
            <pc:sldMk cId="2317136165" sldId="266"/>
            <ac:picMk id="8" creationId="{8FEEF374-2BF9-1F54-D484-F920E810101F}"/>
          </ac:picMkLst>
        </pc:picChg>
        <pc:picChg chg="add mod">
          <ac:chgData name="frejus ohouko" userId="435d8d35d6570ca3" providerId="LiveId" clId="{83E0F129-EA4E-49A8-8ABA-84C97B5E7F6B}" dt="2023-01-25T16:37:44.374" v="5554" actId="164"/>
          <ac:picMkLst>
            <pc:docMk/>
            <pc:sldMk cId="2317136165" sldId="266"/>
            <ac:picMk id="9" creationId="{5E976C73-1C35-B36A-B618-9F6EB517CE37}"/>
          </ac:picMkLst>
        </pc:picChg>
        <pc:picChg chg="add del mod">
          <ac:chgData name="frejus ohouko" userId="435d8d35d6570ca3" providerId="LiveId" clId="{83E0F129-EA4E-49A8-8ABA-84C97B5E7F6B}" dt="2023-01-31T17:10:50.150" v="6613" actId="478"/>
          <ac:picMkLst>
            <pc:docMk/>
            <pc:sldMk cId="2317136165" sldId="266"/>
            <ac:picMk id="10" creationId="{C2CBF7EC-7A9F-8D53-A148-4B69CAD07D98}"/>
          </ac:picMkLst>
        </pc:picChg>
      </pc:sldChg>
      <pc:sldChg chg="addSp delSp modSp add mod ord modAnim delDesignElem">
        <pc:chgData name="frejus ohouko" userId="435d8d35d6570ca3" providerId="LiveId" clId="{83E0F129-EA4E-49A8-8ABA-84C97B5E7F6B}" dt="2023-02-01T14:01:23.147" v="7561" actId="14100"/>
        <pc:sldMkLst>
          <pc:docMk/>
          <pc:sldMk cId="1639402824" sldId="267"/>
        </pc:sldMkLst>
        <pc:spChg chg="del mod">
          <ac:chgData name="frejus ohouko" userId="435d8d35d6570ca3" providerId="LiveId" clId="{83E0F129-EA4E-49A8-8ABA-84C97B5E7F6B}" dt="2023-01-23T10:29:20.625" v="2123" actId="478"/>
          <ac:spMkLst>
            <pc:docMk/>
            <pc:sldMk cId="1639402824" sldId="267"/>
            <ac:spMk id="2" creationId="{13B434C8-262D-1595-B022-B0B462864D7E}"/>
          </ac:spMkLst>
        </pc:spChg>
        <pc:spChg chg="del mod">
          <ac:chgData name="frejus ohouko" userId="435d8d35d6570ca3" providerId="LiveId" clId="{83E0F129-EA4E-49A8-8ABA-84C97B5E7F6B}" dt="2023-01-23T14:27:49.025" v="2723" actId="478"/>
          <ac:spMkLst>
            <pc:docMk/>
            <pc:sldMk cId="1639402824" sldId="267"/>
            <ac:spMk id="5" creationId="{787CB8FE-0710-F784-D73F-F16D53B82DC0}"/>
          </ac:spMkLst>
        </pc:spChg>
        <pc:spChg chg="add mod">
          <ac:chgData name="frejus ohouko" userId="435d8d35d6570ca3" providerId="LiveId" clId="{83E0F129-EA4E-49A8-8ABA-84C97B5E7F6B}" dt="2023-01-25T15:09:20.974" v="4476" actId="1037"/>
          <ac:spMkLst>
            <pc:docMk/>
            <pc:sldMk cId="1639402824" sldId="267"/>
            <ac:spMk id="7" creationId="{554083FE-6F81-13BC-F0AD-0C5DEBB1595A}"/>
          </ac:spMkLst>
        </pc:spChg>
        <pc:spChg chg="add mod">
          <ac:chgData name="frejus ohouko" userId="435d8d35d6570ca3" providerId="LiveId" clId="{83E0F129-EA4E-49A8-8ABA-84C97B5E7F6B}" dt="2023-01-30T18:36:38.383" v="5985" actId="1076"/>
          <ac:spMkLst>
            <pc:docMk/>
            <pc:sldMk cId="1639402824" sldId="267"/>
            <ac:spMk id="8" creationId="{F3B47523-4BB7-EE00-4402-0A242F029F23}"/>
          </ac:spMkLst>
        </pc:spChg>
        <pc:spChg chg="add mod">
          <ac:chgData name="frejus ohouko" userId="435d8d35d6570ca3" providerId="LiveId" clId="{83E0F129-EA4E-49A8-8ABA-84C97B5E7F6B}" dt="2023-02-01T14:01:23.147" v="7561" actId="14100"/>
          <ac:spMkLst>
            <pc:docMk/>
            <pc:sldMk cId="1639402824" sldId="267"/>
            <ac:spMk id="9" creationId="{9ADC72AE-243B-EA6F-0981-CDFB84658F68}"/>
          </ac:spMkLst>
        </pc:spChg>
        <pc:spChg chg="add del mod">
          <ac:chgData name="frejus ohouko" userId="435d8d35d6570ca3" providerId="LiveId" clId="{83E0F129-EA4E-49A8-8ABA-84C97B5E7F6B}" dt="2023-01-30T18:37:18.034" v="5999" actId="14100"/>
          <ac:spMkLst>
            <pc:docMk/>
            <pc:sldMk cId="1639402824" sldId="267"/>
            <ac:spMk id="10" creationId="{AAD825C1-0CEF-9AD1-2CD4-7A4E8A5EF481}"/>
          </ac:spMkLst>
        </pc:spChg>
        <pc:spChg chg="add mod">
          <ac:chgData name="frejus ohouko" userId="435d8d35d6570ca3" providerId="LiveId" clId="{83E0F129-EA4E-49A8-8ABA-84C97B5E7F6B}" dt="2023-01-30T18:36:54.908" v="5992" actId="14100"/>
          <ac:spMkLst>
            <pc:docMk/>
            <pc:sldMk cId="1639402824" sldId="267"/>
            <ac:spMk id="12" creationId="{EA7900FF-3EBE-0B3E-2FA0-61BC708D0E9E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1639402824" sldId="267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1639402824" sldId="267"/>
            <ac:spMk id="26" creationId="{CB44330D-EA18-4254-AA95-EB49948539B8}"/>
          </ac:spMkLst>
        </pc:spChg>
        <pc:grpChg chg="add mod">
          <ac:chgData name="frejus ohouko" userId="435d8d35d6570ca3" providerId="LiveId" clId="{83E0F129-EA4E-49A8-8ABA-84C97B5E7F6B}" dt="2023-01-19T13:15:01.731" v="1181" actId="164"/>
          <ac:grpSpMkLst>
            <pc:docMk/>
            <pc:sldMk cId="1639402824" sldId="267"/>
            <ac:grpSpMk id="9" creationId="{2696801A-FB73-1B7F-5C35-251119E64142}"/>
          </ac:grpSpMkLst>
        </pc:grpChg>
        <pc:grpChg chg="add del mod">
          <ac:chgData name="frejus ohouko" userId="435d8d35d6570ca3" providerId="LiveId" clId="{83E0F129-EA4E-49A8-8ABA-84C97B5E7F6B}" dt="2023-01-30T18:36:37.283" v="5984" actId="478"/>
          <ac:grpSpMkLst>
            <pc:docMk/>
            <pc:sldMk cId="1639402824" sldId="267"/>
            <ac:grpSpMk id="11" creationId="{A0331F8E-AD1E-7108-E741-EDF3D3498DA3}"/>
          </ac:grpSpMkLst>
        </pc:grpChg>
        <pc:grpChg chg="add mod">
          <ac:chgData name="frejus ohouko" userId="435d8d35d6570ca3" providerId="LiveId" clId="{83E0F129-EA4E-49A8-8ABA-84C97B5E7F6B}" dt="2023-01-30T18:37:18.554" v="6000" actId="1037"/>
          <ac:grpSpMkLst>
            <pc:docMk/>
            <pc:sldMk cId="1639402824" sldId="267"/>
            <ac:grpSpMk id="13" creationId="{F2A1E018-8611-A9F0-03F9-D0A2FD7EA780}"/>
          </ac:grpSpMkLst>
        </pc:grpChg>
        <pc:graphicFrameChg chg="add mod">
          <ac:chgData name="frejus ohouko" userId="435d8d35d6570ca3" providerId="LiveId" clId="{83E0F129-EA4E-49A8-8ABA-84C97B5E7F6B}" dt="2023-01-30T18:34:22.912" v="5965" actId="404"/>
          <ac:graphicFrameMkLst>
            <pc:docMk/>
            <pc:sldMk cId="1639402824" sldId="267"/>
            <ac:graphicFrameMk id="3" creationId="{5D26E33D-F8A5-7B29-BAE6-F18CF7CB5E2F}"/>
          </ac:graphicFrameMkLst>
        </pc:graphicFrameChg>
        <pc:picChg chg="add mod">
          <ac:chgData name="frejus ohouko" userId="435d8d35d6570ca3" providerId="LiveId" clId="{83E0F129-EA4E-49A8-8ABA-84C97B5E7F6B}" dt="2023-01-20T16:05:40.375" v="1478"/>
          <ac:picMkLst>
            <pc:docMk/>
            <pc:sldMk cId="1639402824" sldId="267"/>
            <ac:picMk id="4" creationId="{0A78C22C-AB42-5BE4-10C2-DB783FF010EA}"/>
          </ac:picMkLst>
        </pc:picChg>
      </pc:sldChg>
      <pc:sldChg chg="add del">
        <pc:chgData name="frejus ohouko" userId="435d8d35d6570ca3" providerId="LiveId" clId="{83E0F129-EA4E-49A8-8ABA-84C97B5E7F6B}" dt="2023-01-20T16:06:20.270" v="1497" actId="47"/>
        <pc:sldMkLst>
          <pc:docMk/>
          <pc:sldMk cId="1503894059" sldId="268"/>
        </pc:sldMkLst>
      </pc:sldChg>
      <pc:sldChg chg="addSp delSp modSp add mod delDesignElem">
        <pc:chgData name="frejus ohouko" userId="435d8d35d6570ca3" providerId="LiveId" clId="{83E0F129-EA4E-49A8-8ABA-84C97B5E7F6B}" dt="2023-01-25T12:29:34.623" v="3818" actId="1036"/>
        <pc:sldMkLst>
          <pc:docMk/>
          <pc:sldMk cId="3344703404" sldId="269"/>
        </pc:sldMkLst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7" creationId="{F3060C83-F051-4F0E-ABAD-AA0DFC48B218}"/>
          </ac:spMkLst>
        </pc:spChg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9" creationId="{83C98ABE-055B-441F-B07E-44F97F083C39}"/>
          </ac:spMkLst>
        </pc:spChg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11" creationId="{29FDB030-9B49-4CED-8CCD-4D99382388AC}"/>
          </ac:spMkLst>
        </pc:spChg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13" creationId="{3783CA14-24A1-485C-8B30-D6A5D87987AD}"/>
          </ac:spMkLst>
        </pc:spChg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15" creationId="{9A97C86A-04D6-40F7-AE84-31AB43E6A846}"/>
          </ac:spMkLst>
        </pc:spChg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17" creationId="{FF9F2414-84E8-453E-B1F3-389FDE8192D9}"/>
          </ac:spMkLst>
        </pc:spChg>
        <pc:spChg chg="del">
          <ac:chgData name="frejus ohouko" userId="435d8d35d6570ca3" providerId="LiveId" clId="{83E0F129-EA4E-49A8-8ABA-84C97B5E7F6B}" dt="2023-01-20T16:20:48.350" v="1508" actId="26606"/>
          <ac:spMkLst>
            <pc:docMk/>
            <pc:sldMk cId="3344703404" sldId="269"/>
            <ac:spMk id="19" creationId="{3ECA69A1-7536-43AC-85EF-C7106179F5ED}"/>
          </ac:spMkLst>
        </pc:spChg>
        <pc:spChg chg="del mod ord">
          <ac:chgData name="frejus ohouko" userId="435d8d35d6570ca3" providerId="LiveId" clId="{83E0F129-EA4E-49A8-8ABA-84C97B5E7F6B}" dt="2023-01-20T16:01:12.409" v="1430" actId="478"/>
          <ac:spMkLst>
            <pc:docMk/>
            <pc:sldMk cId="3344703404" sldId="269"/>
            <ac:spMk id="20" creationId="{34E52996-4718-3913-5C35-DA07C7795EC2}"/>
          </ac:spMkLst>
        </pc:spChg>
        <pc:spChg chg="add">
          <ac:chgData name="frejus ohouko" userId="435d8d35d6570ca3" providerId="LiveId" clId="{83E0F129-EA4E-49A8-8ABA-84C97B5E7F6B}" dt="2023-01-25T12:25:56.399" v="3719" actId="26606"/>
          <ac:spMkLst>
            <pc:docMk/>
            <pc:sldMk cId="3344703404" sldId="269"/>
            <ac:spMk id="26" creationId="{A169D286-F4D7-4C8B-A6BD-D05384C7F1D8}"/>
          </ac:spMkLst>
        </pc:spChg>
        <pc:spChg chg="add">
          <ac:chgData name="frejus ohouko" userId="435d8d35d6570ca3" providerId="LiveId" clId="{83E0F129-EA4E-49A8-8ABA-84C97B5E7F6B}" dt="2023-01-25T12:25:56.399" v="3719" actId="26606"/>
          <ac:spMkLst>
            <pc:docMk/>
            <pc:sldMk cId="3344703404" sldId="269"/>
            <ac:spMk id="27" creationId="{39E8235E-135E-4261-8F54-2B316E493C42}"/>
          </ac:spMkLst>
        </pc:spChg>
        <pc:spChg chg="add del">
          <ac:chgData name="frejus ohouko" userId="435d8d35d6570ca3" providerId="LiveId" clId="{83E0F129-EA4E-49A8-8ABA-84C97B5E7F6B}" dt="2023-01-20T16:21:19.829" v="1523" actId="26606"/>
          <ac:spMkLst>
            <pc:docMk/>
            <pc:sldMk cId="3344703404" sldId="269"/>
            <ac:spMk id="28" creationId="{A169D286-F4D7-4C8B-A6BD-D05384C7F1D8}"/>
          </ac:spMkLst>
        </pc:spChg>
        <pc:spChg chg="add del">
          <ac:chgData name="frejus ohouko" userId="435d8d35d6570ca3" providerId="LiveId" clId="{83E0F129-EA4E-49A8-8ABA-84C97B5E7F6B}" dt="2023-01-25T12:25:46.848" v="3718" actId="26606"/>
          <ac:spMkLst>
            <pc:docMk/>
            <pc:sldMk cId="3344703404" sldId="269"/>
            <ac:spMk id="29" creationId="{A169D286-F4D7-4C8B-A6BD-D05384C7F1D8}"/>
          </ac:spMkLst>
        </pc:spChg>
        <pc:spChg chg="add del">
          <ac:chgData name="frejus ohouko" userId="435d8d35d6570ca3" providerId="LiveId" clId="{83E0F129-EA4E-49A8-8ABA-84C97B5E7F6B}" dt="2023-01-20T16:21:19.829" v="1523" actId="26606"/>
          <ac:spMkLst>
            <pc:docMk/>
            <pc:sldMk cId="3344703404" sldId="269"/>
            <ac:spMk id="30" creationId="{39E8235E-135E-4261-8F54-2B316E493C42}"/>
          </ac:spMkLst>
        </pc:spChg>
        <pc:spChg chg="add del">
          <ac:chgData name="frejus ohouko" userId="435d8d35d6570ca3" providerId="LiveId" clId="{83E0F129-EA4E-49A8-8ABA-84C97B5E7F6B}" dt="2023-01-25T12:25:46.848" v="3718" actId="26606"/>
          <ac:spMkLst>
            <pc:docMk/>
            <pc:sldMk cId="3344703404" sldId="269"/>
            <ac:spMk id="31" creationId="{39E8235E-135E-4261-8F54-2B316E493C42}"/>
          </ac:spMkLst>
        </pc:spChg>
        <pc:spChg chg="add del">
          <ac:chgData name="frejus ohouko" userId="435d8d35d6570ca3" providerId="LiveId" clId="{83E0F129-EA4E-49A8-8ABA-84C97B5E7F6B}" dt="2023-01-20T16:21:19.829" v="1523" actId="26606"/>
          <ac:spMkLst>
            <pc:docMk/>
            <pc:sldMk cId="3344703404" sldId="269"/>
            <ac:spMk id="32" creationId="{D4ED8EC3-4D57-4620-93CE-4E6661F09A3E}"/>
          </ac:spMkLst>
        </pc:spChg>
        <pc:spChg chg="add del">
          <ac:chgData name="frejus ohouko" userId="435d8d35d6570ca3" providerId="LiveId" clId="{83E0F129-EA4E-49A8-8ABA-84C97B5E7F6B}" dt="2023-01-25T12:25:46.848" v="3718" actId="26606"/>
          <ac:spMkLst>
            <pc:docMk/>
            <pc:sldMk cId="3344703404" sldId="269"/>
            <ac:spMk id="33" creationId="{D4ED8EC3-4D57-4620-93CE-4E6661F09A3E}"/>
          </ac:spMkLst>
        </pc:spChg>
        <pc:spChg chg="add del">
          <ac:chgData name="frejus ohouko" userId="435d8d35d6570ca3" providerId="LiveId" clId="{83E0F129-EA4E-49A8-8ABA-84C97B5E7F6B}" dt="2023-01-20T16:21:19.829" v="1523" actId="26606"/>
          <ac:spMkLst>
            <pc:docMk/>
            <pc:sldMk cId="3344703404" sldId="269"/>
            <ac:spMk id="34" creationId="{83BCB34A-2F40-4F41-8488-A134C1C155B7}"/>
          </ac:spMkLst>
        </pc:spChg>
        <pc:spChg chg="add">
          <ac:chgData name="frejus ohouko" userId="435d8d35d6570ca3" providerId="LiveId" clId="{83E0F129-EA4E-49A8-8ABA-84C97B5E7F6B}" dt="2023-01-25T12:25:56.399" v="3719" actId="26606"/>
          <ac:spMkLst>
            <pc:docMk/>
            <pc:sldMk cId="3344703404" sldId="269"/>
            <ac:spMk id="35" creationId="{D4ED8EC3-4D57-4620-93CE-4E6661F09A3E}"/>
          </ac:spMkLst>
        </pc:spChg>
        <pc:spChg chg="add del">
          <ac:chgData name="frejus ohouko" userId="435d8d35d6570ca3" providerId="LiveId" clId="{83E0F129-EA4E-49A8-8ABA-84C97B5E7F6B}" dt="2023-01-20T16:21:19.829" v="1523" actId="26606"/>
          <ac:spMkLst>
            <pc:docMk/>
            <pc:sldMk cId="3344703404" sldId="269"/>
            <ac:spMk id="36" creationId="{F78382DC-4207-465E-B379-1E16448AA222}"/>
          </ac:spMkLst>
        </pc:spChg>
        <pc:spChg chg="add del">
          <ac:chgData name="frejus ohouko" userId="435d8d35d6570ca3" providerId="LiveId" clId="{83E0F129-EA4E-49A8-8ABA-84C97B5E7F6B}" dt="2023-01-25T12:25:34.444" v="3716" actId="26606"/>
          <ac:spMkLst>
            <pc:docMk/>
            <pc:sldMk cId="3344703404" sldId="269"/>
            <ac:spMk id="38" creationId="{A169D286-F4D7-4C8B-A6BD-D05384C7F1D8}"/>
          </ac:spMkLst>
        </pc:spChg>
        <pc:spChg chg="add del">
          <ac:chgData name="frejus ohouko" userId="435d8d35d6570ca3" providerId="LiveId" clId="{83E0F129-EA4E-49A8-8ABA-84C97B5E7F6B}" dt="2023-01-25T12:25:34.444" v="3716" actId="26606"/>
          <ac:spMkLst>
            <pc:docMk/>
            <pc:sldMk cId="3344703404" sldId="269"/>
            <ac:spMk id="40" creationId="{39E8235E-135E-4261-8F54-2B316E493C42}"/>
          </ac:spMkLst>
        </pc:spChg>
        <pc:spChg chg="add del">
          <ac:chgData name="frejus ohouko" userId="435d8d35d6570ca3" providerId="LiveId" clId="{83E0F129-EA4E-49A8-8ABA-84C97B5E7F6B}" dt="2023-01-23T14:18:26.416" v="2624"/>
          <ac:spMkLst>
            <pc:docMk/>
            <pc:sldMk cId="3344703404" sldId="269"/>
            <ac:spMk id="41" creationId="{A169D286-F4D7-4C8B-A6BD-D05384C7F1D8}"/>
          </ac:spMkLst>
        </pc:spChg>
        <pc:spChg chg="add del">
          <ac:chgData name="frejus ohouko" userId="435d8d35d6570ca3" providerId="LiveId" clId="{83E0F129-EA4E-49A8-8ABA-84C97B5E7F6B}" dt="2023-01-25T12:25:34.444" v="3716" actId="26606"/>
          <ac:spMkLst>
            <pc:docMk/>
            <pc:sldMk cId="3344703404" sldId="269"/>
            <ac:spMk id="42" creationId="{D4ED8EC3-4D57-4620-93CE-4E6661F09A3E}"/>
          </ac:spMkLst>
        </pc:spChg>
        <pc:spChg chg="add del">
          <ac:chgData name="frejus ohouko" userId="435d8d35d6570ca3" providerId="LiveId" clId="{83E0F129-EA4E-49A8-8ABA-84C97B5E7F6B}" dt="2023-01-23T14:18:26.416" v="2624"/>
          <ac:spMkLst>
            <pc:docMk/>
            <pc:sldMk cId="3344703404" sldId="269"/>
            <ac:spMk id="43" creationId="{39E8235E-135E-4261-8F54-2B316E493C42}"/>
          </ac:spMkLst>
        </pc:spChg>
        <pc:spChg chg="add del">
          <ac:chgData name="frejus ohouko" userId="435d8d35d6570ca3" providerId="LiveId" clId="{83E0F129-EA4E-49A8-8ABA-84C97B5E7F6B}" dt="2023-01-25T12:25:34.444" v="3716" actId="26606"/>
          <ac:spMkLst>
            <pc:docMk/>
            <pc:sldMk cId="3344703404" sldId="269"/>
            <ac:spMk id="44" creationId="{83BCB34A-2F40-4F41-8488-A134C1C155B7}"/>
          </ac:spMkLst>
        </pc:spChg>
        <pc:spChg chg="add del">
          <ac:chgData name="frejus ohouko" userId="435d8d35d6570ca3" providerId="LiveId" clId="{83E0F129-EA4E-49A8-8ABA-84C97B5E7F6B}" dt="2023-01-23T14:18:26.416" v="2624"/>
          <ac:spMkLst>
            <pc:docMk/>
            <pc:sldMk cId="3344703404" sldId="269"/>
            <ac:spMk id="45" creationId="{D4ED8EC3-4D57-4620-93CE-4E6661F09A3E}"/>
          </ac:spMkLst>
        </pc:spChg>
        <pc:spChg chg="add del">
          <ac:chgData name="frejus ohouko" userId="435d8d35d6570ca3" providerId="LiveId" clId="{83E0F129-EA4E-49A8-8ABA-84C97B5E7F6B}" dt="2023-01-25T12:25:34.444" v="3716" actId="26606"/>
          <ac:spMkLst>
            <pc:docMk/>
            <pc:sldMk cId="3344703404" sldId="269"/>
            <ac:spMk id="46" creationId="{F78382DC-4207-465E-B379-1E16448AA222}"/>
          </ac:spMkLst>
        </pc:spChg>
        <pc:grpChg chg="del">
          <ac:chgData name="frejus ohouko" userId="435d8d35d6570ca3" providerId="LiveId" clId="{83E0F129-EA4E-49A8-8ABA-84C97B5E7F6B}" dt="2023-01-20T15:32:29.443" v="1192" actId="478"/>
          <ac:grpSpMkLst>
            <pc:docMk/>
            <pc:sldMk cId="3344703404" sldId="269"/>
            <ac:grpSpMk id="4" creationId="{C783E018-F2AF-CB1D-0583-E9B731AF5451}"/>
          </ac:grpSpMkLst>
        </pc:grpChg>
        <pc:grpChg chg="del ord">
          <ac:chgData name="frejus ohouko" userId="435d8d35d6570ca3" providerId="LiveId" clId="{83E0F129-EA4E-49A8-8ABA-84C97B5E7F6B}" dt="2023-01-20T15:33:39.861" v="1201" actId="478"/>
          <ac:grpSpMkLst>
            <pc:docMk/>
            <pc:sldMk cId="3344703404" sldId="269"/>
            <ac:grpSpMk id="21" creationId="{645FB153-86E7-2B69-31A2-D9252FB72596}"/>
          </ac:grpSpMkLst>
        </pc:grpChg>
        <pc:picChg chg="add mod">
          <ac:chgData name="frejus ohouko" userId="435d8d35d6570ca3" providerId="LiveId" clId="{83E0F129-EA4E-49A8-8ABA-84C97B5E7F6B}" dt="2023-01-25T12:29:12.972" v="3809" actId="1582"/>
          <ac:picMkLst>
            <pc:docMk/>
            <pc:sldMk cId="3344703404" sldId="269"/>
            <ac:picMk id="2" creationId="{8A29E271-BA40-C78B-581C-36EBE9AF2068}"/>
          </ac:picMkLst>
        </pc:picChg>
        <pc:picChg chg="add mod">
          <ac:chgData name="frejus ohouko" userId="435d8d35d6570ca3" providerId="LiveId" clId="{83E0F129-EA4E-49A8-8ABA-84C97B5E7F6B}" dt="2023-01-25T12:29:34.623" v="3818" actId="1036"/>
          <ac:picMkLst>
            <pc:docMk/>
            <pc:sldMk cId="3344703404" sldId="269"/>
            <ac:picMk id="3" creationId="{445E501A-0AC1-678D-1490-0E4A2FFCCC35}"/>
          </ac:picMkLst>
        </pc:picChg>
        <pc:picChg chg="del">
          <ac:chgData name="frejus ohouko" userId="435d8d35d6570ca3" providerId="LiveId" clId="{83E0F129-EA4E-49A8-8ABA-84C97B5E7F6B}" dt="2023-01-20T15:33:32.325" v="1200" actId="478"/>
          <ac:picMkLst>
            <pc:docMk/>
            <pc:sldMk cId="3344703404" sldId="269"/>
            <ac:picMk id="5" creationId="{49FAB971-C464-F7C7-5DA3-3F2B52591553}"/>
          </ac:picMkLst>
        </pc:picChg>
        <pc:picChg chg="del topLvl">
          <ac:chgData name="frejus ohouko" userId="435d8d35d6570ca3" providerId="LiveId" clId="{83E0F129-EA4E-49A8-8ABA-84C97B5E7F6B}" dt="2023-01-20T15:33:39.861" v="1201" actId="478"/>
          <ac:picMkLst>
            <pc:docMk/>
            <pc:sldMk cId="3344703404" sldId="269"/>
            <ac:picMk id="6" creationId="{E2427DCC-648D-67A4-4EC2-AF1A7E2FC655}"/>
          </ac:picMkLst>
        </pc:picChg>
        <pc:picChg chg="del">
          <ac:chgData name="frejus ohouko" userId="435d8d35d6570ca3" providerId="LiveId" clId="{83E0F129-EA4E-49A8-8ABA-84C97B5E7F6B}" dt="2023-01-20T15:32:43.839" v="1195" actId="478"/>
          <ac:picMkLst>
            <pc:docMk/>
            <pc:sldMk cId="3344703404" sldId="269"/>
            <ac:picMk id="8" creationId="{B747EDD1-B451-531A-3D98-744F68A362C2}"/>
          </ac:picMkLst>
        </pc:picChg>
        <pc:picChg chg="del">
          <ac:chgData name="frejus ohouko" userId="435d8d35d6570ca3" providerId="LiveId" clId="{83E0F129-EA4E-49A8-8ABA-84C97B5E7F6B}" dt="2023-01-20T15:32:40.742" v="1194" actId="478"/>
          <ac:picMkLst>
            <pc:docMk/>
            <pc:sldMk cId="3344703404" sldId="269"/>
            <ac:picMk id="10" creationId="{E78CCAEA-17D1-E6B7-548C-6A3CAE674488}"/>
          </ac:picMkLst>
        </pc:picChg>
        <pc:picChg chg="del">
          <ac:chgData name="frejus ohouko" userId="435d8d35d6570ca3" providerId="LiveId" clId="{83E0F129-EA4E-49A8-8ABA-84C97B5E7F6B}" dt="2023-01-20T15:32:37.390" v="1193" actId="478"/>
          <ac:picMkLst>
            <pc:docMk/>
            <pc:sldMk cId="3344703404" sldId="269"/>
            <ac:picMk id="12" creationId="{DD0D2FF5-3694-852D-B2FC-0548E3F8429F}"/>
          </ac:picMkLst>
        </pc:picChg>
        <pc:picChg chg="del mod topLvl">
          <ac:chgData name="frejus ohouko" userId="435d8d35d6570ca3" providerId="LiveId" clId="{83E0F129-EA4E-49A8-8ABA-84C97B5E7F6B}" dt="2023-01-20T15:37:00.628" v="1218" actId="478"/>
          <ac:picMkLst>
            <pc:docMk/>
            <pc:sldMk cId="3344703404" sldId="269"/>
            <ac:picMk id="14" creationId="{8D77DBFE-616E-9ED1-D82A-34B22A8A6192}"/>
          </ac:picMkLst>
        </pc:picChg>
        <pc:picChg chg="add del mod ord">
          <ac:chgData name="frejus ohouko" userId="435d8d35d6570ca3" providerId="LiveId" clId="{83E0F129-EA4E-49A8-8ABA-84C97B5E7F6B}" dt="2023-01-20T16:38:00.715" v="1526" actId="478"/>
          <ac:picMkLst>
            <pc:docMk/>
            <pc:sldMk cId="3344703404" sldId="269"/>
            <ac:picMk id="16" creationId="{9041CB5F-8175-152A-9DB1-D227E05DC3F3}"/>
          </ac:picMkLst>
        </pc:picChg>
        <pc:picChg chg="add del mod">
          <ac:chgData name="frejus ohouko" userId="435d8d35d6570ca3" providerId="LiveId" clId="{83E0F129-EA4E-49A8-8ABA-84C97B5E7F6B}" dt="2023-01-20T16:02:22.327" v="1439" actId="478"/>
          <ac:picMkLst>
            <pc:docMk/>
            <pc:sldMk cId="3344703404" sldId="269"/>
            <ac:picMk id="18" creationId="{BEDB47A0-1E53-442B-7AB5-468648873F26}"/>
          </ac:picMkLst>
        </pc:picChg>
        <pc:picChg chg="add del mod">
          <ac:chgData name="frejus ohouko" userId="435d8d35d6570ca3" providerId="LiveId" clId="{83E0F129-EA4E-49A8-8ABA-84C97B5E7F6B}" dt="2023-01-20T16:20:34.398" v="1506" actId="478"/>
          <ac:picMkLst>
            <pc:docMk/>
            <pc:sldMk cId="3344703404" sldId="269"/>
            <ac:picMk id="22" creationId="{AD318871-B3BA-8F2C-5EFD-421DEE5F19AE}"/>
          </ac:picMkLst>
        </pc:picChg>
        <pc:picChg chg="add del mod">
          <ac:chgData name="frejus ohouko" userId="435d8d35d6570ca3" providerId="LiveId" clId="{83E0F129-EA4E-49A8-8ABA-84C97B5E7F6B}" dt="2023-01-25T12:26:47.177" v="3724" actId="478"/>
          <ac:picMkLst>
            <pc:docMk/>
            <pc:sldMk cId="3344703404" sldId="269"/>
            <ac:picMk id="23" creationId="{87FCC4C4-65AF-0AFF-0EFF-2C746F036D25}"/>
          </ac:picMkLst>
        </pc:picChg>
        <pc:picChg chg="add del mod">
          <ac:chgData name="frejus ohouko" userId="435d8d35d6570ca3" providerId="LiveId" clId="{83E0F129-EA4E-49A8-8ABA-84C97B5E7F6B}" dt="2023-01-25T12:25:59.215" v="3720" actId="478"/>
          <ac:picMkLst>
            <pc:docMk/>
            <pc:sldMk cId="3344703404" sldId="269"/>
            <ac:picMk id="24" creationId="{C7D2ABC8-ABC1-7C6E-E1A4-1BDA0B600BEE}"/>
          </ac:picMkLst>
        </pc:picChg>
      </pc:sldChg>
      <pc:sldChg chg="addSp delSp modSp add mod delDesignElem">
        <pc:chgData name="frejus ohouko" userId="435d8d35d6570ca3" providerId="LiveId" clId="{83E0F129-EA4E-49A8-8ABA-84C97B5E7F6B}" dt="2023-02-01T13:22:46.567" v="7454" actId="20577"/>
        <pc:sldMkLst>
          <pc:docMk/>
          <pc:sldMk cId="316485473" sldId="270"/>
        </pc:sldMkLst>
        <pc:spChg chg="add mod">
          <ac:chgData name="frejus ohouko" userId="435d8d35d6570ca3" providerId="LiveId" clId="{83E0F129-EA4E-49A8-8ABA-84C97B5E7F6B}" dt="2023-01-30T18:33:46.342" v="5947" actId="14100"/>
          <ac:spMkLst>
            <pc:docMk/>
            <pc:sldMk cId="316485473" sldId="270"/>
            <ac:spMk id="5" creationId="{81B26493-B7AC-F822-AE98-2FB83378EDBD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7" creationId="{F3060C83-F051-4F0E-ABAD-AA0DFC48B218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9" creationId="{83C98ABE-055B-441F-B07E-44F97F083C39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11" creationId="{29FDB030-9B49-4CED-8CCD-4D99382388AC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13" creationId="{3783CA14-24A1-485C-8B30-D6A5D87987AD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15" creationId="{9A97C86A-04D6-40F7-AE84-31AB43E6A846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17" creationId="{FF9F2414-84E8-453E-B1F3-389FDE8192D9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316485473" sldId="270"/>
            <ac:spMk id="19" creationId="{3ECA69A1-7536-43AC-85EF-C7106179F5ED}"/>
          </ac:spMkLst>
        </pc:spChg>
        <pc:spChg chg="mod">
          <ac:chgData name="frejus ohouko" userId="435d8d35d6570ca3" providerId="LiveId" clId="{83E0F129-EA4E-49A8-8ABA-84C97B5E7F6B}" dt="2023-02-01T13:22:46.567" v="7454" actId="20577"/>
          <ac:spMkLst>
            <pc:docMk/>
            <pc:sldMk cId="316485473" sldId="270"/>
            <ac:spMk id="20" creationId="{34E52996-4718-3913-5C35-DA07C7795EC2}"/>
          </ac:spMkLst>
        </pc:spChg>
        <pc:spChg chg="add del">
          <ac:chgData name="frejus ohouko" userId="435d8d35d6570ca3" providerId="LiveId" clId="{83E0F129-EA4E-49A8-8ABA-84C97B5E7F6B}" dt="2023-01-23T14:19:37.264" v="2629" actId="26606"/>
          <ac:spMkLst>
            <pc:docMk/>
            <pc:sldMk cId="316485473" sldId="270"/>
            <ac:spMk id="25" creationId="{823AC064-BC96-4F32-8AE1-B2FD38754823}"/>
          </ac:spMkLst>
        </pc:spChg>
        <pc:grpChg chg="add mod">
          <ac:chgData name="frejus ohouko" userId="435d8d35d6570ca3" providerId="LiveId" clId="{83E0F129-EA4E-49A8-8ABA-84C97B5E7F6B}" dt="2023-01-30T18:24:23.325" v="5890" actId="14100"/>
          <ac:grpSpMkLst>
            <pc:docMk/>
            <pc:sldMk cId="316485473" sldId="270"/>
            <ac:grpSpMk id="6" creationId="{B43A8CA6-0F72-7B74-D427-F37B26C4800D}"/>
          </ac:grpSpMkLst>
        </pc:grpChg>
        <pc:picChg chg="add mod">
          <ac:chgData name="frejus ohouko" userId="435d8d35d6570ca3" providerId="LiveId" clId="{83E0F129-EA4E-49A8-8ABA-84C97B5E7F6B}" dt="2023-01-30T18:22:56.989" v="5827" actId="208"/>
          <ac:picMkLst>
            <pc:docMk/>
            <pc:sldMk cId="316485473" sldId="270"/>
            <ac:picMk id="2" creationId="{D2611C81-EDDB-0FFC-938E-ACE75359FB92}"/>
          </ac:picMkLst>
        </pc:picChg>
        <pc:picChg chg="add mod modCrop">
          <ac:chgData name="frejus ohouko" userId="435d8d35d6570ca3" providerId="LiveId" clId="{83E0F129-EA4E-49A8-8ABA-84C97B5E7F6B}" dt="2023-01-30T18:24:42.909" v="5937" actId="1036"/>
          <ac:picMkLst>
            <pc:docMk/>
            <pc:sldMk cId="316485473" sldId="270"/>
            <ac:picMk id="4" creationId="{EA963EE0-CE4A-9E9D-48E9-1DDBE24A2EB2}"/>
          </ac:picMkLst>
        </pc:picChg>
        <pc:picChg chg="del mod">
          <ac:chgData name="frejus ohouko" userId="435d8d35d6570ca3" providerId="LiveId" clId="{83E0F129-EA4E-49A8-8ABA-84C97B5E7F6B}" dt="2023-01-20T16:00:06.868" v="1397" actId="478"/>
          <ac:picMkLst>
            <pc:docMk/>
            <pc:sldMk cId="316485473" sldId="270"/>
            <ac:picMk id="16" creationId="{9041CB5F-8175-152A-9DB1-D227E05DC3F3}"/>
          </ac:picMkLst>
        </pc:picChg>
        <pc:picChg chg="mod ord">
          <ac:chgData name="frejus ohouko" userId="435d8d35d6570ca3" providerId="LiveId" clId="{83E0F129-EA4E-49A8-8ABA-84C97B5E7F6B}" dt="2023-01-23T14:19:37.264" v="2629" actId="26606"/>
          <ac:picMkLst>
            <pc:docMk/>
            <pc:sldMk cId="316485473" sldId="270"/>
            <ac:picMk id="18" creationId="{BEDB47A0-1E53-442B-7AB5-468648873F26}"/>
          </ac:picMkLst>
        </pc:picChg>
        <pc:cxnChg chg="add del">
          <ac:chgData name="frejus ohouko" userId="435d8d35d6570ca3" providerId="LiveId" clId="{83E0F129-EA4E-49A8-8ABA-84C97B5E7F6B}" dt="2023-01-23T14:19:37.264" v="2629" actId="26606"/>
          <ac:cxnSpMkLst>
            <pc:docMk/>
            <pc:sldMk cId="316485473" sldId="270"/>
            <ac:cxnSpMk id="27" creationId="{7E7C77BC-7138-40B1-A15B-20F57A494629}"/>
          </ac:cxnSpMkLst>
        </pc:cxnChg>
        <pc:cxnChg chg="add del">
          <ac:chgData name="frejus ohouko" userId="435d8d35d6570ca3" providerId="LiveId" clId="{83E0F129-EA4E-49A8-8ABA-84C97B5E7F6B}" dt="2023-01-23T14:19:37.264" v="2629" actId="26606"/>
          <ac:cxnSpMkLst>
            <pc:docMk/>
            <pc:sldMk cId="316485473" sldId="270"/>
            <ac:cxnSpMk id="29" creationId="{DB146403-F3D6-484B-B2ED-97F9565D0370}"/>
          </ac:cxnSpMkLst>
        </pc:cxnChg>
      </pc:sldChg>
      <pc:sldChg chg="addSp delSp modSp add mod ord modAnim delDesignElem">
        <pc:chgData name="frejus ohouko" userId="435d8d35d6570ca3" providerId="LiveId" clId="{83E0F129-EA4E-49A8-8ABA-84C97B5E7F6B}" dt="2023-02-01T14:01:53.125" v="7572" actId="404"/>
        <pc:sldMkLst>
          <pc:docMk/>
          <pc:sldMk cId="70421595" sldId="271"/>
        </pc:sldMkLst>
        <pc:spChg chg="del">
          <ac:chgData name="frejus ohouko" userId="435d8d35d6570ca3" providerId="LiveId" clId="{83E0F129-EA4E-49A8-8ABA-84C97B5E7F6B}" dt="2023-01-23T11:31:28" v="2190" actId="478"/>
          <ac:spMkLst>
            <pc:docMk/>
            <pc:sldMk cId="70421595" sldId="271"/>
            <ac:spMk id="2" creationId="{13B434C8-262D-1595-B022-B0B462864D7E}"/>
          </ac:spMkLst>
        </pc:spChg>
        <pc:spChg chg="del">
          <ac:chgData name="frejus ohouko" userId="435d8d35d6570ca3" providerId="LiveId" clId="{83E0F129-EA4E-49A8-8ABA-84C97B5E7F6B}" dt="2023-01-23T14:27:54.127" v="2724" actId="478"/>
          <ac:spMkLst>
            <pc:docMk/>
            <pc:sldMk cId="70421595" sldId="271"/>
            <ac:spMk id="5" creationId="{787CB8FE-0710-F784-D73F-F16D53B82DC0}"/>
          </ac:spMkLst>
        </pc:spChg>
        <pc:spChg chg="add mod">
          <ac:chgData name="frejus ohouko" userId="435d8d35d6570ca3" providerId="LiveId" clId="{83E0F129-EA4E-49A8-8ABA-84C97B5E7F6B}" dt="2023-01-25T15:10:55.160" v="4532" actId="1076"/>
          <ac:spMkLst>
            <pc:docMk/>
            <pc:sldMk cId="70421595" sldId="271"/>
            <ac:spMk id="10" creationId="{03BB6024-D118-0723-BCC5-D06499E4EE55}"/>
          </ac:spMkLst>
        </pc:spChg>
        <pc:spChg chg="add mod">
          <ac:chgData name="frejus ohouko" userId="435d8d35d6570ca3" providerId="LiveId" clId="{83E0F129-EA4E-49A8-8ABA-84C97B5E7F6B}" dt="2023-02-01T14:01:53.125" v="7572" actId="404"/>
          <ac:spMkLst>
            <pc:docMk/>
            <pc:sldMk cId="70421595" sldId="271"/>
            <ac:spMk id="13" creationId="{256B952D-B80A-B46C-31F4-5462C2B4618D}"/>
          </ac:spMkLst>
        </pc:spChg>
        <pc:spChg chg="add del mod ord">
          <ac:chgData name="frejus ohouko" userId="435d8d35d6570ca3" providerId="LiveId" clId="{83E0F129-EA4E-49A8-8ABA-84C97B5E7F6B}" dt="2023-01-25T14:07:48.498" v="3855" actId="478"/>
          <ac:spMkLst>
            <pc:docMk/>
            <pc:sldMk cId="70421595" sldId="271"/>
            <ac:spMk id="15" creationId="{54AFCF92-0ADC-18C8-D825-80B3761AB70D}"/>
          </ac:spMkLst>
        </pc:spChg>
        <pc:spChg chg="add del mod">
          <ac:chgData name="frejus ohouko" userId="435d8d35d6570ca3" providerId="LiveId" clId="{83E0F129-EA4E-49A8-8ABA-84C97B5E7F6B}" dt="2023-01-25T14:07:42.591" v="3853" actId="478"/>
          <ac:spMkLst>
            <pc:docMk/>
            <pc:sldMk cId="70421595" sldId="271"/>
            <ac:spMk id="16" creationId="{082B38D6-5964-4745-E154-89F8884CB332}"/>
          </ac:spMkLst>
        </pc:spChg>
        <pc:spChg chg="add mod">
          <ac:chgData name="frejus ohouko" userId="435d8d35d6570ca3" providerId="LiveId" clId="{83E0F129-EA4E-49A8-8ABA-84C97B5E7F6B}" dt="2023-01-25T12:31:35.586" v="3823" actId="164"/>
          <ac:spMkLst>
            <pc:docMk/>
            <pc:sldMk cId="70421595" sldId="271"/>
            <ac:spMk id="17" creationId="{B6B5EC5F-E597-3332-13F0-D8F1EF04A0CB}"/>
          </ac:spMkLst>
        </pc:spChg>
        <pc:spChg chg="add mod">
          <ac:chgData name="frejus ohouko" userId="435d8d35d6570ca3" providerId="LiveId" clId="{83E0F129-EA4E-49A8-8ABA-84C97B5E7F6B}" dt="2023-01-25T15:10:41.760" v="4530" actId="1076"/>
          <ac:spMkLst>
            <pc:docMk/>
            <pc:sldMk cId="70421595" sldId="271"/>
            <ac:spMk id="18" creationId="{4066E190-F523-B17A-4046-D84BECE48E6E}"/>
          </ac:spMkLst>
        </pc:spChg>
        <pc:spChg chg="add mod">
          <ac:chgData name="frejus ohouko" userId="435d8d35d6570ca3" providerId="LiveId" clId="{83E0F129-EA4E-49A8-8ABA-84C97B5E7F6B}" dt="2023-01-25T12:31:35.586" v="3823" actId="164"/>
          <ac:spMkLst>
            <pc:docMk/>
            <pc:sldMk cId="70421595" sldId="271"/>
            <ac:spMk id="19" creationId="{14F92934-A954-FC8B-F2C9-6FA880BAD643}"/>
          </ac:spMkLst>
        </pc:spChg>
        <pc:spChg chg="add mod">
          <ac:chgData name="frejus ohouko" userId="435d8d35d6570ca3" providerId="LiveId" clId="{83E0F129-EA4E-49A8-8ABA-84C97B5E7F6B}" dt="2023-01-30T18:38:00.832" v="6007" actId="20577"/>
          <ac:spMkLst>
            <pc:docMk/>
            <pc:sldMk cId="70421595" sldId="271"/>
            <ac:spMk id="21" creationId="{72D41E0A-E35E-000E-E113-C9F461CA1EC7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70421595" sldId="271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70421595" sldId="271"/>
            <ac:spMk id="26" creationId="{CB44330D-EA18-4254-AA95-EB49948539B8}"/>
          </ac:spMkLst>
        </pc:spChg>
        <pc:grpChg chg="add del mod">
          <ac:chgData name="frejus ohouko" userId="435d8d35d6570ca3" providerId="LiveId" clId="{83E0F129-EA4E-49A8-8ABA-84C97B5E7F6B}" dt="2023-01-25T14:07:44.870" v="3854" actId="478"/>
          <ac:grpSpMkLst>
            <pc:docMk/>
            <pc:sldMk cId="70421595" sldId="271"/>
            <ac:grpSpMk id="2" creationId="{DD09ECE2-78E9-1FB8-9ECC-626E554EC5C3}"/>
          </ac:grpSpMkLst>
        </pc:grpChg>
        <pc:grpChg chg="add mod">
          <ac:chgData name="frejus ohouko" userId="435d8d35d6570ca3" providerId="LiveId" clId="{83E0F129-EA4E-49A8-8ABA-84C97B5E7F6B}" dt="2023-01-25T12:31:35.586" v="3823" actId="164"/>
          <ac:grpSpMkLst>
            <pc:docMk/>
            <pc:sldMk cId="70421595" sldId="271"/>
            <ac:grpSpMk id="12" creationId="{50B418AA-8463-0E12-5993-E7DF18967C11}"/>
          </ac:grpSpMkLst>
        </pc:grpChg>
        <pc:picChg chg="add del">
          <ac:chgData name="frejus ohouko" userId="435d8d35d6570ca3" providerId="LiveId" clId="{83E0F129-EA4E-49A8-8ABA-84C97B5E7F6B}" dt="2023-01-25T14:07:59.921" v="3857" actId="22"/>
          <ac:picMkLst>
            <pc:docMk/>
            <pc:sldMk cId="70421595" sldId="271"/>
            <ac:picMk id="5" creationId="{4CC064F6-5325-B454-E1CC-33CA607542FC}"/>
          </ac:picMkLst>
        </pc:picChg>
        <pc:picChg chg="add del mod">
          <ac:chgData name="frejus ohouko" userId="435d8d35d6570ca3" providerId="LiveId" clId="{83E0F129-EA4E-49A8-8ABA-84C97B5E7F6B}" dt="2023-01-23T11:28:13.504" v="2167" actId="478"/>
          <ac:picMkLst>
            <pc:docMk/>
            <pc:sldMk cId="70421595" sldId="271"/>
            <ac:picMk id="7" creationId="{9C1C9E34-A779-AAA5-5AC5-1AD861AB0411}"/>
          </ac:picMkLst>
        </pc:picChg>
        <pc:picChg chg="add mod">
          <ac:chgData name="frejus ohouko" userId="435d8d35d6570ca3" providerId="LiveId" clId="{83E0F129-EA4E-49A8-8ABA-84C97B5E7F6B}" dt="2023-01-25T15:10:48.273" v="4531" actId="14100"/>
          <ac:picMkLst>
            <pc:docMk/>
            <pc:sldMk cId="70421595" sldId="271"/>
            <ac:picMk id="8" creationId="{442CFB07-BFDD-3130-9D41-9EEF57E1006E}"/>
          </ac:picMkLst>
        </pc:picChg>
        <pc:picChg chg="add mod">
          <ac:chgData name="frejus ohouko" userId="435d8d35d6570ca3" providerId="LiveId" clId="{83E0F129-EA4E-49A8-8ABA-84C97B5E7F6B}" dt="2023-01-23T11:30:45.744" v="2184" actId="2085"/>
          <ac:picMkLst>
            <pc:docMk/>
            <pc:sldMk cId="70421595" sldId="271"/>
            <ac:picMk id="9" creationId="{043C5665-1959-5515-CE76-412A452299DD}"/>
          </ac:picMkLst>
        </pc:picChg>
        <pc:picChg chg="add mod">
          <ac:chgData name="frejus ohouko" userId="435d8d35d6570ca3" providerId="LiveId" clId="{83E0F129-EA4E-49A8-8ABA-84C97B5E7F6B}" dt="2023-01-23T11:30:42.343" v="2183" actId="2085"/>
          <ac:picMkLst>
            <pc:docMk/>
            <pc:sldMk cId="70421595" sldId="271"/>
            <ac:picMk id="11" creationId="{5165835E-5A45-9D45-37E3-768AFA8A2583}"/>
          </ac:picMkLst>
        </pc:picChg>
      </pc:sldChg>
      <pc:sldChg chg="addSp delSp modSp add mod delDesignElem">
        <pc:chgData name="frejus ohouko" userId="435d8d35d6570ca3" providerId="LiveId" clId="{83E0F129-EA4E-49A8-8ABA-84C97B5E7F6B}" dt="2023-02-01T14:11:21.334" v="7779" actId="20577"/>
        <pc:sldMkLst>
          <pc:docMk/>
          <pc:sldMk cId="2982158887" sldId="272"/>
        </pc:sldMkLst>
        <pc:spChg chg="mod">
          <ac:chgData name="frejus ohouko" userId="435d8d35d6570ca3" providerId="LiveId" clId="{83E0F129-EA4E-49A8-8ABA-84C97B5E7F6B}" dt="2023-02-01T14:11:21.334" v="7779" actId="20577"/>
          <ac:spMkLst>
            <pc:docMk/>
            <pc:sldMk cId="2982158887" sldId="272"/>
            <ac:spMk id="2" creationId="{13B434C8-262D-1595-B022-B0B462864D7E}"/>
          </ac:spMkLst>
        </pc:spChg>
        <pc:spChg chg="del">
          <ac:chgData name="frejus ohouko" userId="435d8d35d6570ca3" providerId="LiveId" clId="{83E0F129-EA4E-49A8-8ABA-84C97B5E7F6B}" dt="2023-01-23T14:27:13.732" v="2715" actId="478"/>
          <ac:spMkLst>
            <pc:docMk/>
            <pc:sldMk cId="2982158887" sldId="272"/>
            <ac:spMk id="3" creationId="{554432B7-3F40-2264-46EE-831CE846FEFC}"/>
          </ac:spMkLst>
        </pc:spChg>
        <pc:spChg chg="add mod">
          <ac:chgData name="frejus ohouko" userId="435d8d35d6570ca3" providerId="LiveId" clId="{83E0F129-EA4E-49A8-8ABA-84C97B5E7F6B}" dt="2023-02-01T14:04:10.251" v="7642" actId="1076"/>
          <ac:spMkLst>
            <pc:docMk/>
            <pc:sldMk cId="2982158887" sldId="272"/>
            <ac:spMk id="7" creationId="{C576AB76-8DFC-1563-C244-C1796B627681}"/>
          </ac:spMkLst>
        </pc:spChg>
        <pc:spChg chg="mod">
          <ac:chgData name="frejus ohouko" userId="435d8d35d6570ca3" providerId="LiveId" clId="{83E0F129-EA4E-49A8-8ABA-84C97B5E7F6B}" dt="2023-02-01T13:46:51.811" v="7494" actId="207"/>
          <ac:spMkLst>
            <pc:docMk/>
            <pc:sldMk cId="2982158887" sldId="272"/>
            <ac:spMk id="9" creationId="{273ACE96-2550-8228-496C-14D65E81CA34}"/>
          </ac:spMkLst>
        </pc:spChg>
        <pc:spChg chg="add mod">
          <ac:chgData name="frejus ohouko" userId="435d8d35d6570ca3" providerId="LiveId" clId="{83E0F129-EA4E-49A8-8ABA-84C97B5E7F6B}" dt="2023-02-01T14:04:00.969" v="7631" actId="1076"/>
          <ac:spMkLst>
            <pc:docMk/>
            <pc:sldMk cId="2982158887" sldId="272"/>
            <ac:spMk id="10" creationId="{59E9F632-64F3-C157-6919-53A8084087FD}"/>
          </ac:spMkLst>
        </pc:spChg>
        <pc:spChg chg="add mod">
          <ac:chgData name="frejus ohouko" userId="435d8d35d6570ca3" providerId="LiveId" clId="{83E0F129-EA4E-49A8-8ABA-84C97B5E7F6B}" dt="2023-02-01T14:04:17.766" v="7643" actId="1076"/>
          <ac:spMkLst>
            <pc:docMk/>
            <pc:sldMk cId="2982158887" sldId="272"/>
            <ac:spMk id="17" creationId="{EDA7F906-EBEE-2A0E-3DD8-B922F4B267FE}"/>
          </ac:spMkLst>
        </pc:spChg>
        <pc:spChg chg="add mod">
          <ac:chgData name="frejus ohouko" userId="435d8d35d6570ca3" providerId="LiveId" clId="{83E0F129-EA4E-49A8-8ABA-84C97B5E7F6B}" dt="2023-01-23T15:00:40.380" v="3144" actId="164"/>
          <ac:spMkLst>
            <pc:docMk/>
            <pc:sldMk cId="2982158887" sldId="272"/>
            <ac:spMk id="19" creationId="{FF32BFB0-6635-A37C-AF4E-3C9AF35C2741}"/>
          </ac:spMkLst>
        </pc:spChg>
        <pc:spChg chg="add mod">
          <ac:chgData name="frejus ohouko" userId="435d8d35d6570ca3" providerId="LiveId" clId="{83E0F129-EA4E-49A8-8ABA-84C97B5E7F6B}" dt="2023-01-23T15:00:40.380" v="3144" actId="164"/>
          <ac:spMkLst>
            <pc:docMk/>
            <pc:sldMk cId="2982158887" sldId="272"/>
            <ac:spMk id="20" creationId="{A1169AFC-89E5-BF43-4124-F49D0B925636}"/>
          </ac:spMkLst>
        </pc:spChg>
        <pc:spChg chg="add mod">
          <ac:chgData name="frejus ohouko" userId="435d8d35d6570ca3" providerId="LiveId" clId="{83E0F129-EA4E-49A8-8ABA-84C97B5E7F6B}" dt="2023-01-31T14:49:24.083" v="6456" actId="1035"/>
          <ac:spMkLst>
            <pc:docMk/>
            <pc:sldMk cId="2982158887" sldId="272"/>
            <ac:spMk id="21" creationId="{0FDB7721-3436-6929-B6E6-244FECA20B8A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2982158887" sldId="272"/>
            <ac:spMk id="25" creationId="{32BC26D8-82FB-445E-AA49-62A77D7C1EE0}"/>
          </ac:spMkLst>
        </pc:spChg>
        <pc:spChg chg="del">
          <ac:chgData name="frejus ohouko" userId="435d8d35d6570ca3" providerId="LiveId" clId="{83E0F129-EA4E-49A8-8ABA-84C97B5E7F6B}" dt="2023-01-23T14:18:26.416" v="2624"/>
          <ac:spMkLst>
            <pc:docMk/>
            <pc:sldMk cId="2982158887" sldId="272"/>
            <ac:spMk id="26" creationId="{CB44330D-EA18-4254-AA95-EB49948539B8}"/>
          </ac:spMkLst>
        </pc:spChg>
        <pc:grpChg chg="del">
          <ac:chgData name="frejus ohouko" userId="435d8d35d6570ca3" providerId="LiveId" clId="{83E0F129-EA4E-49A8-8ABA-84C97B5E7F6B}" dt="2023-01-23T12:33:49.667" v="2594" actId="478"/>
          <ac:grpSpMkLst>
            <pc:docMk/>
            <pc:sldMk cId="2982158887" sldId="272"/>
            <ac:grpSpMk id="14" creationId="{75C51B02-E52B-2D57-7BA4-6F8967D7C15D}"/>
          </ac:grpSpMkLst>
        </pc:grpChg>
        <pc:grpChg chg="del">
          <ac:chgData name="frejus ohouko" userId="435d8d35d6570ca3" providerId="LiveId" clId="{83E0F129-EA4E-49A8-8ABA-84C97B5E7F6B}" dt="2023-01-23T12:33:47.614" v="2593" actId="478"/>
          <ac:grpSpMkLst>
            <pc:docMk/>
            <pc:sldMk cId="2982158887" sldId="272"/>
            <ac:grpSpMk id="15" creationId="{18A759F3-527E-A082-6093-3646C10B2096}"/>
          </ac:grpSpMkLst>
        </pc:grpChg>
        <pc:grpChg chg="add mod">
          <ac:chgData name="frejus ohouko" userId="435d8d35d6570ca3" providerId="LiveId" clId="{83E0F129-EA4E-49A8-8ABA-84C97B5E7F6B}" dt="2023-02-01T14:04:22.423" v="7644" actId="14100"/>
          <ac:grpSpMkLst>
            <pc:docMk/>
            <pc:sldMk cId="2982158887" sldId="272"/>
            <ac:grpSpMk id="22" creationId="{9C63E863-A9EE-DA19-CD9B-46252515F567}"/>
          </ac:grpSpMkLst>
        </pc:grpChg>
        <pc:picChg chg="add mod modCrop">
          <ac:chgData name="frejus ohouko" userId="435d8d35d6570ca3" providerId="LiveId" clId="{83E0F129-EA4E-49A8-8ABA-84C97B5E7F6B}" dt="2023-01-23T15:00:40.380" v="3144" actId="164"/>
          <ac:picMkLst>
            <pc:docMk/>
            <pc:sldMk cId="2982158887" sldId="272"/>
            <ac:picMk id="5" creationId="{3F657B01-8962-77BF-064A-C70450167EB6}"/>
          </ac:picMkLst>
        </pc:picChg>
      </pc:sldChg>
      <pc:sldChg chg="addSp delSp modSp add mod">
        <pc:chgData name="frejus ohouko" userId="435d8d35d6570ca3" providerId="LiveId" clId="{83E0F129-EA4E-49A8-8ABA-84C97B5E7F6B}" dt="2023-02-01T14:11:35.356" v="7785" actId="20577"/>
        <pc:sldMkLst>
          <pc:docMk/>
          <pc:sldMk cId="1474346327" sldId="273"/>
        </pc:sldMkLst>
        <pc:spChg chg="del">
          <ac:chgData name="frejus ohouko" userId="435d8d35d6570ca3" providerId="LiveId" clId="{83E0F129-EA4E-49A8-8ABA-84C97B5E7F6B}" dt="2023-02-01T14:11:26.727" v="7780" actId="478"/>
          <ac:spMkLst>
            <pc:docMk/>
            <pc:sldMk cId="1474346327" sldId="273"/>
            <ac:spMk id="2" creationId="{13B434C8-262D-1595-B022-B0B462864D7E}"/>
          </ac:spMkLst>
        </pc:spChg>
        <pc:spChg chg="add mod">
          <ac:chgData name="frejus ohouko" userId="435d8d35d6570ca3" providerId="LiveId" clId="{83E0F129-EA4E-49A8-8ABA-84C97B5E7F6B}" dt="2023-02-01T14:11:35.356" v="7785" actId="20577"/>
          <ac:spMkLst>
            <pc:docMk/>
            <pc:sldMk cId="1474346327" sldId="273"/>
            <ac:spMk id="3" creationId="{EC3D3442-26AE-FF8A-18C5-059B002EED3B}"/>
          </ac:spMkLst>
        </pc:spChg>
        <pc:spChg chg="mod">
          <ac:chgData name="frejus ohouko" userId="435d8d35d6570ca3" providerId="LiveId" clId="{83E0F129-EA4E-49A8-8ABA-84C97B5E7F6B}" dt="2023-02-01T13:47:01.848" v="7496" actId="207"/>
          <ac:spMkLst>
            <pc:docMk/>
            <pc:sldMk cId="1474346327" sldId="273"/>
            <ac:spMk id="9" creationId="{273ACE96-2550-8228-496C-14D65E81CA34}"/>
          </ac:spMkLst>
        </pc:spChg>
        <pc:spChg chg="del">
          <ac:chgData name="frejus ohouko" userId="435d8d35d6570ca3" providerId="LiveId" clId="{83E0F129-EA4E-49A8-8ABA-84C97B5E7F6B}" dt="2023-01-23T15:46:19.280" v="3147" actId="478"/>
          <ac:spMkLst>
            <pc:docMk/>
            <pc:sldMk cId="1474346327" sldId="273"/>
            <ac:spMk id="10" creationId="{59E9F632-64F3-C157-6919-53A8084087FD}"/>
          </ac:spMkLst>
        </pc:spChg>
        <pc:spChg chg="mod">
          <ac:chgData name="frejus ohouko" userId="435d8d35d6570ca3" providerId="LiveId" clId="{83E0F129-EA4E-49A8-8ABA-84C97B5E7F6B}" dt="2023-01-31T15:18:55.708" v="6498" actId="1035"/>
          <ac:spMkLst>
            <pc:docMk/>
            <pc:sldMk cId="1474346327" sldId="273"/>
            <ac:spMk id="17" creationId="{EDA7F906-EBEE-2A0E-3DD8-B922F4B267FE}"/>
          </ac:spMkLst>
        </pc:spChg>
        <pc:grpChg chg="del">
          <ac:chgData name="frejus ohouko" userId="435d8d35d6570ca3" providerId="LiveId" clId="{83E0F129-EA4E-49A8-8ABA-84C97B5E7F6B}" dt="2023-01-23T15:46:14.045" v="3146" actId="478"/>
          <ac:grpSpMkLst>
            <pc:docMk/>
            <pc:sldMk cId="1474346327" sldId="273"/>
            <ac:grpSpMk id="22" creationId="{9C63E863-A9EE-DA19-CD9B-46252515F567}"/>
          </ac:grpSpMkLst>
        </pc:grpChg>
        <pc:graphicFrameChg chg="add del mod">
          <ac:chgData name="frejus ohouko" userId="435d8d35d6570ca3" providerId="LiveId" clId="{83E0F129-EA4E-49A8-8ABA-84C97B5E7F6B}" dt="2023-01-23T16:12:02.998" v="3174" actId="478"/>
          <ac:graphicFrameMkLst>
            <pc:docMk/>
            <pc:sldMk cId="1474346327" sldId="273"/>
            <ac:graphicFrameMk id="3" creationId="{D083B781-34EB-635C-4820-4B5F97179CB6}"/>
          </ac:graphicFrameMkLst>
        </pc:graphicFrameChg>
        <pc:picChg chg="add mod">
          <ac:chgData name="frejus ohouko" userId="435d8d35d6570ca3" providerId="LiveId" clId="{83E0F129-EA4E-49A8-8ABA-84C97B5E7F6B}" dt="2023-01-31T15:18:36.828" v="6492" actId="14100"/>
          <ac:picMkLst>
            <pc:docMk/>
            <pc:sldMk cId="1474346327" sldId="273"/>
            <ac:picMk id="7" creationId="{65CCC49A-0529-6DA1-E8D5-321F39720F56}"/>
          </ac:picMkLst>
        </pc:picChg>
      </pc:sldChg>
      <pc:sldChg chg="addSp delSp modSp add mod modAnim">
        <pc:chgData name="frejus ohouko" userId="435d8d35d6570ca3" providerId="LiveId" clId="{83E0F129-EA4E-49A8-8ABA-84C97B5E7F6B}" dt="2023-02-01T14:12:04.010" v="7794" actId="1076"/>
        <pc:sldMkLst>
          <pc:docMk/>
          <pc:sldMk cId="3640702490" sldId="274"/>
        </pc:sldMkLst>
        <pc:spChg chg="del">
          <ac:chgData name="frejus ohouko" userId="435d8d35d6570ca3" providerId="LiveId" clId="{83E0F129-EA4E-49A8-8ABA-84C97B5E7F6B}" dt="2023-02-01T14:11:41.437" v="7786" actId="478"/>
          <ac:spMkLst>
            <pc:docMk/>
            <pc:sldMk cId="3640702490" sldId="274"/>
            <ac:spMk id="2" creationId="{13B434C8-262D-1595-B022-B0B462864D7E}"/>
          </ac:spMkLst>
        </pc:spChg>
        <pc:spChg chg="add mod">
          <ac:chgData name="frejus ohouko" userId="435d8d35d6570ca3" providerId="LiveId" clId="{83E0F129-EA4E-49A8-8ABA-84C97B5E7F6B}" dt="2023-02-01T14:11:49.849" v="7791" actId="20577"/>
          <ac:spMkLst>
            <pc:docMk/>
            <pc:sldMk cId="3640702490" sldId="274"/>
            <ac:spMk id="3" creationId="{F8EB56BF-F7BE-4F3A-90D4-EBB6DB462764}"/>
          </ac:spMkLst>
        </pc:spChg>
        <pc:spChg chg="add mod">
          <ac:chgData name="frejus ohouko" userId="435d8d35d6570ca3" providerId="LiveId" clId="{83E0F129-EA4E-49A8-8ABA-84C97B5E7F6B}" dt="2023-02-01T13:56:14.954" v="7536" actId="1076"/>
          <ac:spMkLst>
            <pc:docMk/>
            <pc:sldMk cId="3640702490" sldId="274"/>
            <ac:spMk id="7" creationId="{5E00C3EA-272E-D461-F2C3-476E7FC2077B}"/>
          </ac:spMkLst>
        </pc:spChg>
        <pc:spChg chg="mod">
          <ac:chgData name="frejus ohouko" userId="435d8d35d6570ca3" providerId="LiveId" clId="{83E0F129-EA4E-49A8-8ABA-84C97B5E7F6B}" dt="2023-02-01T13:47:12.641" v="7498" actId="207"/>
          <ac:spMkLst>
            <pc:docMk/>
            <pc:sldMk cId="3640702490" sldId="274"/>
            <ac:spMk id="9" creationId="{273ACE96-2550-8228-496C-14D65E81CA34}"/>
          </ac:spMkLst>
        </pc:spChg>
        <pc:spChg chg="add mod">
          <ac:chgData name="frejus ohouko" userId="435d8d35d6570ca3" providerId="LiveId" clId="{83E0F129-EA4E-49A8-8ABA-84C97B5E7F6B}" dt="2023-02-01T13:56:25.127" v="7537" actId="1076"/>
          <ac:spMkLst>
            <pc:docMk/>
            <pc:sldMk cId="3640702490" sldId="274"/>
            <ac:spMk id="11" creationId="{8B47D9EA-6C6F-605E-E011-7D245F1218AE}"/>
          </ac:spMkLst>
        </pc:spChg>
        <pc:spChg chg="mod">
          <ac:chgData name="frejus ohouko" userId="435d8d35d6570ca3" providerId="LiveId" clId="{83E0F129-EA4E-49A8-8ABA-84C97B5E7F6B}" dt="2023-02-01T14:12:00.608" v="7793" actId="1076"/>
          <ac:spMkLst>
            <pc:docMk/>
            <pc:sldMk cId="3640702490" sldId="274"/>
            <ac:spMk id="17" creationId="{EDA7F906-EBEE-2A0E-3DD8-B922F4B267FE}"/>
          </ac:spMkLst>
        </pc:spChg>
        <pc:grpChg chg="add mod">
          <ac:chgData name="frejus ohouko" userId="435d8d35d6570ca3" providerId="LiveId" clId="{83E0F129-EA4E-49A8-8ABA-84C97B5E7F6B}" dt="2023-02-01T13:56:14.954" v="7536" actId="1076"/>
          <ac:grpSpMkLst>
            <pc:docMk/>
            <pc:sldMk cId="3640702490" sldId="274"/>
            <ac:grpSpMk id="8" creationId="{F63FC446-2057-6CD7-2E81-D11377400600}"/>
          </ac:grpSpMkLst>
        </pc:grpChg>
        <pc:picChg chg="add del mod">
          <ac:chgData name="frejus ohouko" userId="435d8d35d6570ca3" providerId="LiveId" clId="{83E0F129-EA4E-49A8-8ABA-84C97B5E7F6B}" dt="2023-01-31T15:34:12.089" v="6500" actId="478"/>
          <ac:picMkLst>
            <pc:docMk/>
            <pc:sldMk cId="3640702490" sldId="274"/>
            <ac:picMk id="3" creationId="{D26926E1-B781-43AC-6C06-D356368706E4}"/>
          </ac:picMkLst>
        </pc:picChg>
        <pc:picChg chg="add mod">
          <ac:chgData name="frejus ohouko" userId="435d8d35d6570ca3" providerId="LiveId" clId="{83E0F129-EA4E-49A8-8ABA-84C97B5E7F6B}" dt="2023-02-01T14:12:04.010" v="7794" actId="1076"/>
          <ac:picMkLst>
            <pc:docMk/>
            <pc:sldMk cId="3640702490" sldId="274"/>
            <ac:picMk id="5" creationId="{A44EC096-E583-9FDD-C93C-DE338CA5741D}"/>
          </ac:picMkLst>
        </pc:picChg>
        <pc:picChg chg="del">
          <ac:chgData name="frejus ohouko" userId="435d8d35d6570ca3" providerId="LiveId" clId="{83E0F129-EA4E-49A8-8ABA-84C97B5E7F6B}" dt="2023-01-23T16:43:41.444" v="3181" actId="478"/>
          <ac:picMkLst>
            <pc:docMk/>
            <pc:sldMk cId="3640702490" sldId="274"/>
            <ac:picMk id="7" creationId="{65CCC49A-0529-6DA1-E8D5-321F39720F56}"/>
          </ac:picMkLst>
        </pc:picChg>
        <pc:picChg chg="add mod">
          <ac:chgData name="frejus ohouko" userId="435d8d35d6570ca3" providerId="LiveId" clId="{83E0F129-EA4E-49A8-8ABA-84C97B5E7F6B}" dt="2023-02-01T13:56:14.954" v="7536" actId="1076"/>
          <ac:picMkLst>
            <pc:docMk/>
            <pc:sldMk cId="3640702490" sldId="274"/>
            <ac:picMk id="1026" creationId="{E6AA486E-1BC3-BED3-75A0-26D6FF01D779}"/>
          </ac:picMkLst>
        </pc:picChg>
      </pc:sldChg>
      <pc:sldChg chg="addSp delSp modSp add mod addAnim delAnim modAnim">
        <pc:chgData name="frejus ohouko" userId="435d8d35d6570ca3" providerId="LiveId" clId="{83E0F129-EA4E-49A8-8ABA-84C97B5E7F6B}" dt="2023-02-01T14:12:20.183" v="7800" actId="20577"/>
        <pc:sldMkLst>
          <pc:docMk/>
          <pc:sldMk cId="2627322644" sldId="275"/>
        </pc:sldMkLst>
        <pc:spChg chg="del">
          <ac:chgData name="frejus ohouko" userId="435d8d35d6570ca3" providerId="LiveId" clId="{83E0F129-EA4E-49A8-8ABA-84C97B5E7F6B}" dt="2023-02-01T14:12:12.849" v="7795" actId="478"/>
          <ac:spMkLst>
            <pc:docMk/>
            <pc:sldMk cId="2627322644" sldId="275"/>
            <ac:spMk id="2" creationId="{13B434C8-262D-1595-B022-B0B462864D7E}"/>
          </ac:spMkLst>
        </pc:spChg>
        <pc:spChg chg="add mod">
          <ac:chgData name="frejus ohouko" userId="435d8d35d6570ca3" providerId="LiveId" clId="{83E0F129-EA4E-49A8-8ABA-84C97B5E7F6B}" dt="2023-02-01T14:12:20.183" v="7800" actId="20577"/>
          <ac:spMkLst>
            <pc:docMk/>
            <pc:sldMk cId="2627322644" sldId="275"/>
            <ac:spMk id="3" creationId="{24CE1747-5327-5A90-D39A-EBD706FC2313}"/>
          </ac:spMkLst>
        </pc:spChg>
        <pc:spChg chg="add mod">
          <ac:chgData name="frejus ohouko" userId="435d8d35d6570ca3" providerId="LiveId" clId="{83E0F129-EA4E-49A8-8ABA-84C97B5E7F6B}" dt="2023-01-23T17:55:16.545" v="3655" actId="1076"/>
          <ac:spMkLst>
            <pc:docMk/>
            <pc:sldMk cId="2627322644" sldId="275"/>
            <ac:spMk id="8" creationId="{233F0698-9E51-23BB-98FD-4AE41784567B}"/>
          </ac:spMkLst>
        </pc:spChg>
        <pc:spChg chg="mod">
          <ac:chgData name="frejus ohouko" userId="435d8d35d6570ca3" providerId="LiveId" clId="{83E0F129-EA4E-49A8-8ABA-84C97B5E7F6B}" dt="2023-02-01T13:47:20.748" v="7500" actId="207"/>
          <ac:spMkLst>
            <pc:docMk/>
            <pc:sldMk cId="2627322644" sldId="275"/>
            <ac:spMk id="9" creationId="{273ACE96-2550-8228-496C-14D65E81CA34}"/>
          </ac:spMkLst>
        </pc:spChg>
        <pc:spChg chg="add mod">
          <ac:chgData name="frejus ohouko" userId="435d8d35d6570ca3" providerId="LiveId" clId="{83E0F129-EA4E-49A8-8ABA-84C97B5E7F6B}" dt="2023-01-31T14:51:37.605" v="6468" actId="20577"/>
          <ac:spMkLst>
            <pc:docMk/>
            <pc:sldMk cId="2627322644" sldId="275"/>
            <ac:spMk id="13" creationId="{144D76C7-A96C-6AAD-1A9E-558F9F3ADCC1}"/>
          </ac:spMkLst>
        </pc:spChg>
        <pc:spChg chg="add mod">
          <ac:chgData name="frejus ohouko" userId="435d8d35d6570ca3" providerId="LiveId" clId="{83E0F129-EA4E-49A8-8ABA-84C97B5E7F6B}" dt="2023-01-23T17:43:05.884" v="3532" actId="1036"/>
          <ac:spMkLst>
            <pc:docMk/>
            <pc:sldMk cId="2627322644" sldId="275"/>
            <ac:spMk id="16" creationId="{1A5F3093-296F-5E66-6AB3-FA7FE9151ECD}"/>
          </ac:spMkLst>
        </pc:spChg>
        <pc:spChg chg="del mod">
          <ac:chgData name="frejus ohouko" userId="435d8d35d6570ca3" providerId="LiveId" clId="{83E0F129-EA4E-49A8-8ABA-84C97B5E7F6B}" dt="2023-01-23T17:15:46.710" v="3270" actId="478"/>
          <ac:spMkLst>
            <pc:docMk/>
            <pc:sldMk cId="2627322644" sldId="275"/>
            <ac:spMk id="17" creationId="{EDA7F906-EBEE-2A0E-3DD8-B922F4B267FE}"/>
          </ac:spMkLst>
        </pc:spChg>
        <pc:spChg chg="add mod">
          <ac:chgData name="frejus ohouko" userId="435d8d35d6570ca3" providerId="LiveId" clId="{83E0F129-EA4E-49A8-8ABA-84C97B5E7F6B}" dt="2023-01-23T17:54:54.635" v="3651" actId="1076"/>
          <ac:spMkLst>
            <pc:docMk/>
            <pc:sldMk cId="2627322644" sldId="275"/>
            <ac:spMk id="19" creationId="{20BA4EF5-3AFB-042D-6C19-0F6BFFEFE161}"/>
          </ac:spMkLst>
        </pc:spChg>
        <pc:spChg chg="add mod">
          <ac:chgData name="frejus ohouko" userId="435d8d35d6570ca3" providerId="LiveId" clId="{83E0F129-EA4E-49A8-8ABA-84C97B5E7F6B}" dt="2023-01-23T17:52:06.950" v="3632" actId="14100"/>
          <ac:spMkLst>
            <pc:docMk/>
            <pc:sldMk cId="2627322644" sldId="275"/>
            <ac:spMk id="20" creationId="{42950E71-1EEF-ED5C-4E87-01742426099E}"/>
          </ac:spMkLst>
        </pc:spChg>
        <pc:spChg chg="add del mod">
          <ac:chgData name="frejus ohouko" userId="435d8d35d6570ca3" providerId="LiveId" clId="{83E0F129-EA4E-49A8-8ABA-84C97B5E7F6B}" dt="2023-01-23T17:57:06.145" v="3671" actId="478"/>
          <ac:spMkLst>
            <pc:docMk/>
            <pc:sldMk cId="2627322644" sldId="275"/>
            <ac:spMk id="21" creationId="{02D78DBF-4534-7DB6-FC9C-42BE733F1043}"/>
          </ac:spMkLst>
        </pc:spChg>
        <pc:spChg chg="del mod topLvl">
          <ac:chgData name="frejus ohouko" userId="435d8d35d6570ca3" providerId="LiveId" clId="{83E0F129-EA4E-49A8-8ABA-84C97B5E7F6B}" dt="2023-01-23T17:55:09.066" v="3654" actId="478"/>
          <ac:spMkLst>
            <pc:docMk/>
            <pc:sldMk cId="2627322644" sldId="275"/>
            <ac:spMk id="24" creationId="{C5C289B6-9A4A-E282-726B-5857684321A6}"/>
          </ac:spMkLst>
        </pc:spChg>
        <pc:spChg chg="add del mod">
          <ac:chgData name="frejus ohouko" userId="435d8d35d6570ca3" providerId="LiveId" clId="{83E0F129-EA4E-49A8-8ABA-84C97B5E7F6B}" dt="2023-01-23T17:56:58.968" v="3670" actId="478"/>
          <ac:spMkLst>
            <pc:docMk/>
            <pc:sldMk cId="2627322644" sldId="275"/>
            <ac:spMk id="25" creationId="{3F35E04A-3883-398C-7E4A-C28ED94898D8}"/>
          </ac:spMkLst>
        </pc:spChg>
        <pc:spChg chg="mod">
          <ac:chgData name="frejus ohouko" userId="435d8d35d6570ca3" providerId="LiveId" clId="{83E0F129-EA4E-49A8-8ABA-84C97B5E7F6B}" dt="2023-01-31T14:51:31.833" v="6467" actId="20577"/>
          <ac:spMkLst>
            <pc:docMk/>
            <pc:sldMk cId="2627322644" sldId="275"/>
            <ac:spMk id="28" creationId="{F11DA034-A45E-6FAF-9661-EB062F7DE1E2}"/>
          </ac:spMkLst>
        </pc:spChg>
        <pc:spChg chg="add del mod">
          <ac:chgData name="frejus ohouko" userId="435d8d35d6570ca3" providerId="LiveId" clId="{83E0F129-EA4E-49A8-8ABA-84C97B5E7F6B}" dt="2023-01-23T17:57:23.935" v="3710" actId="1038"/>
          <ac:spMkLst>
            <pc:docMk/>
            <pc:sldMk cId="2627322644" sldId="275"/>
            <ac:spMk id="29" creationId="{B1BBC0AD-488A-563E-85C5-3028D7ED6B40}"/>
          </ac:spMkLst>
        </pc:spChg>
        <pc:grpChg chg="add del mod">
          <ac:chgData name="frejus ohouko" userId="435d8d35d6570ca3" providerId="LiveId" clId="{83E0F129-EA4E-49A8-8ABA-84C97B5E7F6B}" dt="2023-01-23T17:56:06.352" v="3663" actId="478"/>
          <ac:grpSpMkLst>
            <pc:docMk/>
            <pc:sldMk cId="2627322644" sldId="275"/>
            <ac:grpSpMk id="10" creationId="{E8BAE7FB-E024-E0AE-7241-CD12DFE93622}"/>
          </ac:grpSpMkLst>
        </pc:grpChg>
        <pc:grpChg chg="add mod">
          <ac:chgData name="frejus ohouko" userId="435d8d35d6570ca3" providerId="LiveId" clId="{83E0F129-EA4E-49A8-8ABA-84C97B5E7F6B}" dt="2023-01-23T17:43:00.155" v="3520" actId="1036"/>
          <ac:grpSpMkLst>
            <pc:docMk/>
            <pc:sldMk cId="2627322644" sldId="275"/>
            <ac:grpSpMk id="14" creationId="{6CD9B6BA-9423-12C3-FFE6-F13039CD9140}"/>
          </ac:grpSpMkLst>
        </pc:grpChg>
        <pc:grpChg chg="add del mod">
          <ac:chgData name="frejus ohouko" userId="435d8d35d6570ca3" providerId="LiveId" clId="{83E0F129-EA4E-49A8-8ABA-84C97B5E7F6B}" dt="2023-01-23T17:55:09.066" v="3654" actId="478"/>
          <ac:grpSpMkLst>
            <pc:docMk/>
            <pc:sldMk cId="2627322644" sldId="275"/>
            <ac:grpSpMk id="22" creationId="{324C64E2-B913-B146-7CD2-CE641F2615A6}"/>
          </ac:grpSpMkLst>
        </pc:grpChg>
        <pc:grpChg chg="add mod">
          <ac:chgData name="frejus ohouko" userId="435d8d35d6570ca3" providerId="LiveId" clId="{83E0F129-EA4E-49A8-8ABA-84C97B5E7F6B}" dt="2023-01-25T15:02:55.408" v="4334" actId="1076"/>
          <ac:grpSpMkLst>
            <pc:docMk/>
            <pc:sldMk cId="2627322644" sldId="275"/>
            <ac:grpSpMk id="26" creationId="{8354C09F-487B-B394-746F-F16832B23AAF}"/>
          </ac:grpSpMkLst>
        </pc:grpChg>
        <pc:picChg chg="del mod">
          <ac:chgData name="frejus ohouko" userId="435d8d35d6570ca3" providerId="LiveId" clId="{83E0F129-EA4E-49A8-8ABA-84C97B5E7F6B}" dt="2023-01-23T17:13:48.088" v="3223" actId="478"/>
          <ac:picMkLst>
            <pc:docMk/>
            <pc:sldMk cId="2627322644" sldId="275"/>
            <ac:picMk id="3" creationId="{D26926E1-B781-43AC-6C06-D356368706E4}"/>
          </ac:picMkLst>
        </pc:picChg>
        <pc:picChg chg="add mod">
          <ac:chgData name="frejus ohouko" userId="435d8d35d6570ca3" providerId="LiveId" clId="{83E0F129-EA4E-49A8-8ABA-84C97B5E7F6B}" dt="2023-01-23T17:20:07.758" v="3299" actId="164"/>
          <ac:picMkLst>
            <pc:docMk/>
            <pc:sldMk cId="2627322644" sldId="275"/>
            <ac:picMk id="7" creationId="{96388E9D-9E3E-69DF-6F9C-A102A076AB99}"/>
          </ac:picMkLst>
        </pc:picChg>
        <pc:picChg chg="add mod">
          <ac:chgData name="frejus ohouko" userId="435d8d35d6570ca3" providerId="LiveId" clId="{83E0F129-EA4E-49A8-8ABA-84C97B5E7F6B}" dt="2023-01-23T17:26:41.770" v="3339" actId="164"/>
          <ac:picMkLst>
            <pc:docMk/>
            <pc:sldMk cId="2627322644" sldId="275"/>
            <ac:picMk id="12" creationId="{69F3B284-D35A-DFF4-F28D-76D825E9CF58}"/>
          </ac:picMkLst>
        </pc:picChg>
        <pc:picChg chg="del mod topLvl">
          <ac:chgData name="frejus ohouko" userId="435d8d35d6570ca3" providerId="LiveId" clId="{83E0F129-EA4E-49A8-8ABA-84C97B5E7F6B}" dt="2023-01-23T17:55:20.560" v="3658" actId="478"/>
          <ac:picMkLst>
            <pc:docMk/>
            <pc:sldMk cId="2627322644" sldId="275"/>
            <ac:picMk id="23" creationId="{0A64D7C2-3BE9-6B49-9358-FDDBC46A3E18}"/>
          </ac:picMkLst>
        </pc:picChg>
        <pc:picChg chg="mod">
          <ac:chgData name="frejus ohouko" userId="435d8d35d6570ca3" providerId="LiveId" clId="{83E0F129-EA4E-49A8-8ABA-84C97B5E7F6B}" dt="2023-01-23T17:55:38.796" v="3660" actId="571"/>
          <ac:picMkLst>
            <pc:docMk/>
            <pc:sldMk cId="2627322644" sldId="275"/>
            <ac:picMk id="27" creationId="{8770CDB2-34EE-CD80-7A23-77EFB54F949A}"/>
          </ac:picMkLst>
        </pc:picChg>
      </pc:sldChg>
      <pc:sldChg chg="addSp delSp modSp add mod delAnim modAnim">
        <pc:chgData name="frejus ohouko" userId="435d8d35d6570ca3" providerId="LiveId" clId="{83E0F129-EA4E-49A8-8ABA-84C97B5E7F6B}" dt="2023-02-01T14:12:33.009" v="7806" actId="20577"/>
        <pc:sldMkLst>
          <pc:docMk/>
          <pc:sldMk cId="694551118" sldId="276"/>
        </pc:sldMkLst>
        <pc:spChg chg="del mod">
          <ac:chgData name="frejus ohouko" userId="435d8d35d6570ca3" providerId="LiveId" clId="{83E0F129-EA4E-49A8-8ABA-84C97B5E7F6B}" dt="2023-02-01T14:12:26.010" v="7801" actId="478"/>
          <ac:spMkLst>
            <pc:docMk/>
            <pc:sldMk cId="694551118" sldId="276"/>
            <ac:spMk id="2" creationId="{13B434C8-262D-1595-B022-B0B462864D7E}"/>
          </ac:spMkLst>
        </pc:spChg>
        <pc:spChg chg="add mod">
          <ac:chgData name="frejus ohouko" userId="435d8d35d6570ca3" providerId="LiveId" clId="{83E0F129-EA4E-49A8-8ABA-84C97B5E7F6B}" dt="2023-02-01T14:12:33.009" v="7806" actId="20577"/>
          <ac:spMkLst>
            <pc:docMk/>
            <pc:sldMk cId="694551118" sldId="276"/>
            <ac:spMk id="7" creationId="{6C840804-8943-2CFB-A3FB-115532459904}"/>
          </ac:spMkLst>
        </pc:spChg>
        <pc:spChg chg="add mod">
          <ac:chgData name="frejus ohouko" userId="435d8d35d6570ca3" providerId="LiveId" clId="{83E0F129-EA4E-49A8-8ABA-84C97B5E7F6B}" dt="2023-01-25T15:38:18.528" v="4634" actId="1076"/>
          <ac:spMkLst>
            <pc:docMk/>
            <pc:sldMk cId="694551118" sldId="276"/>
            <ac:spMk id="8" creationId="{638C1FF6-A53B-EEBA-E4E0-B7A15FC8D3B3}"/>
          </ac:spMkLst>
        </pc:spChg>
        <pc:spChg chg="mod">
          <ac:chgData name="frejus ohouko" userId="435d8d35d6570ca3" providerId="LiveId" clId="{83E0F129-EA4E-49A8-8ABA-84C97B5E7F6B}" dt="2023-02-01T13:47:29.251" v="7502" actId="207"/>
          <ac:spMkLst>
            <pc:docMk/>
            <pc:sldMk cId="694551118" sldId="276"/>
            <ac:spMk id="9" creationId="{273ACE96-2550-8228-496C-14D65E81CA34}"/>
          </ac:spMkLst>
        </pc:spChg>
        <pc:spChg chg="add mod">
          <ac:chgData name="frejus ohouko" userId="435d8d35d6570ca3" providerId="LiveId" clId="{83E0F129-EA4E-49A8-8ABA-84C97B5E7F6B}" dt="2023-01-25T15:38:01.567" v="4630" actId="164"/>
          <ac:spMkLst>
            <pc:docMk/>
            <pc:sldMk cId="694551118" sldId="276"/>
            <ac:spMk id="11" creationId="{B77E830D-58F5-12D8-51B6-66F81396F38E}"/>
          </ac:spMkLst>
        </pc:spChg>
        <pc:spChg chg="add mod">
          <ac:chgData name="frejus ohouko" userId="435d8d35d6570ca3" providerId="LiveId" clId="{83E0F129-EA4E-49A8-8ABA-84C97B5E7F6B}" dt="2023-01-25T15:38:01.567" v="4630" actId="164"/>
          <ac:spMkLst>
            <pc:docMk/>
            <pc:sldMk cId="694551118" sldId="276"/>
            <ac:spMk id="12" creationId="{04C83948-E4C9-31B4-2EB7-4EA340E98ABD}"/>
          </ac:spMkLst>
        </pc:spChg>
        <pc:spChg chg="add mod">
          <ac:chgData name="frejus ohouko" userId="435d8d35d6570ca3" providerId="LiveId" clId="{83E0F129-EA4E-49A8-8ABA-84C97B5E7F6B}" dt="2023-01-25T15:19:08.555" v="4582" actId="313"/>
          <ac:spMkLst>
            <pc:docMk/>
            <pc:sldMk cId="694551118" sldId="276"/>
            <ac:spMk id="13" creationId="{BBC68FD6-648B-D631-337C-F01AECCC2365}"/>
          </ac:spMkLst>
        </pc:spChg>
        <pc:spChg chg="add mod">
          <ac:chgData name="frejus ohouko" userId="435d8d35d6570ca3" providerId="LiveId" clId="{83E0F129-EA4E-49A8-8ABA-84C97B5E7F6B}" dt="2023-01-25T15:18:53.739" v="4581" actId="14100"/>
          <ac:spMkLst>
            <pc:docMk/>
            <pc:sldMk cId="694551118" sldId="276"/>
            <ac:spMk id="14" creationId="{8F5E52F8-754D-AA9A-42DF-21907F789746}"/>
          </ac:spMkLst>
        </pc:spChg>
        <pc:spChg chg="del">
          <ac:chgData name="frejus ohouko" userId="435d8d35d6570ca3" providerId="LiveId" clId="{83E0F129-EA4E-49A8-8ABA-84C97B5E7F6B}" dt="2023-01-23T17:46:26.622" v="3539" actId="478"/>
          <ac:spMkLst>
            <pc:docMk/>
            <pc:sldMk cId="694551118" sldId="276"/>
            <ac:spMk id="16" creationId="{1A5F3093-296F-5E66-6AB3-FA7FE9151ECD}"/>
          </ac:spMkLst>
        </pc:spChg>
        <pc:spChg chg="add mod">
          <ac:chgData name="frejus ohouko" userId="435d8d35d6570ca3" providerId="LiveId" clId="{83E0F129-EA4E-49A8-8ABA-84C97B5E7F6B}" dt="2023-01-31T17:15:14.842" v="6617" actId="20577"/>
          <ac:spMkLst>
            <pc:docMk/>
            <pc:sldMk cId="694551118" sldId="276"/>
            <ac:spMk id="16" creationId="{4425D0D7-14E3-9530-0D6F-E4FD81648059}"/>
          </ac:spMkLst>
        </pc:spChg>
        <pc:spChg chg="del">
          <ac:chgData name="frejus ohouko" userId="435d8d35d6570ca3" providerId="LiveId" clId="{83E0F129-EA4E-49A8-8ABA-84C97B5E7F6B}" dt="2023-01-23T17:46:29.586" v="3540" actId="478"/>
          <ac:spMkLst>
            <pc:docMk/>
            <pc:sldMk cId="694551118" sldId="276"/>
            <ac:spMk id="19" creationId="{20BA4EF5-3AFB-042D-6C19-0F6BFFEFE161}"/>
          </ac:spMkLst>
        </pc:spChg>
        <pc:grpChg chg="del mod">
          <ac:chgData name="frejus ohouko" userId="435d8d35d6570ca3" providerId="LiveId" clId="{83E0F129-EA4E-49A8-8ABA-84C97B5E7F6B}" dt="2023-01-23T17:46:22.825" v="3538" actId="478"/>
          <ac:grpSpMkLst>
            <pc:docMk/>
            <pc:sldMk cId="694551118" sldId="276"/>
            <ac:grpSpMk id="10" creationId="{E8BAE7FB-E024-E0AE-7241-CD12DFE93622}"/>
          </ac:grpSpMkLst>
        </pc:grpChg>
        <pc:grpChg chg="del">
          <ac:chgData name="frejus ohouko" userId="435d8d35d6570ca3" providerId="LiveId" clId="{83E0F129-EA4E-49A8-8ABA-84C97B5E7F6B}" dt="2023-01-23T17:46:19.742" v="3536" actId="478"/>
          <ac:grpSpMkLst>
            <pc:docMk/>
            <pc:sldMk cId="694551118" sldId="276"/>
            <ac:grpSpMk id="14" creationId="{6CD9B6BA-9423-12C3-FFE6-F13039CD9140}"/>
          </ac:grpSpMkLst>
        </pc:grpChg>
        <pc:grpChg chg="add mod">
          <ac:chgData name="frejus ohouko" userId="435d8d35d6570ca3" providerId="LiveId" clId="{83E0F129-EA4E-49A8-8ABA-84C97B5E7F6B}" dt="2023-01-25T15:38:25.471" v="4635" actId="1076"/>
          <ac:grpSpMkLst>
            <pc:docMk/>
            <pc:sldMk cId="694551118" sldId="276"/>
            <ac:grpSpMk id="15" creationId="{0E3C5429-58F4-B770-9854-E903C74FF331}"/>
          </ac:grpSpMkLst>
        </pc:grpChg>
        <pc:grpChg chg="add mod">
          <ac:chgData name="frejus ohouko" userId="435d8d35d6570ca3" providerId="LiveId" clId="{83E0F129-EA4E-49A8-8ABA-84C97B5E7F6B}" dt="2023-01-25T15:38:11.216" v="4632" actId="1076"/>
          <ac:grpSpMkLst>
            <pc:docMk/>
            <pc:sldMk cId="694551118" sldId="276"/>
            <ac:grpSpMk id="17" creationId="{DB440E6A-A8CA-16ED-DD7B-C6E1600838AD}"/>
          </ac:grpSpMkLst>
        </pc:grpChg>
        <pc:picChg chg="add mod">
          <ac:chgData name="frejus ohouko" userId="435d8d35d6570ca3" providerId="LiveId" clId="{83E0F129-EA4E-49A8-8ABA-84C97B5E7F6B}" dt="2023-01-25T15:38:01.567" v="4630" actId="164"/>
          <ac:picMkLst>
            <pc:docMk/>
            <pc:sldMk cId="694551118" sldId="276"/>
            <ac:picMk id="3" creationId="{BCE34A1E-E9CF-7E76-17DD-6ACE08129B53}"/>
          </ac:picMkLst>
        </pc:picChg>
        <pc:picChg chg="add mod">
          <ac:chgData name="frejus ohouko" userId="435d8d35d6570ca3" providerId="LiveId" clId="{83E0F129-EA4E-49A8-8ABA-84C97B5E7F6B}" dt="2023-01-25T15:38:01.567" v="4630" actId="164"/>
          <ac:picMkLst>
            <pc:docMk/>
            <pc:sldMk cId="694551118" sldId="276"/>
            <ac:picMk id="5" creationId="{0E93A54E-AE44-B7E1-3299-D3F538A9C42A}"/>
          </ac:picMkLst>
        </pc:picChg>
      </pc:sldChg>
      <pc:sldChg chg="modSp add mod">
        <pc:chgData name="frejus ohouko" userId="435d8d35d6570ca3" providerId="LiveId" clId="{83E0F129-EA4E-49A8-8ABA-84C97B5E7F6B}" dt="2023-02-01T14:02:23.841" v="7606" actId="14100"/>
        <pc:sldMkLst>
          <pc:docMk/>
          <pc:sldMk cId="2263904845" sldId="277"/>
        </pc:sldMkLst>
        <pc:spChg chg="mod">
          <ac:chgData name="frejus ohouko" userId="435d8d35d6570ca3" providerId="LiveId" clId="{83E0F129-EA4E-49A8-8ABA-84C97B5E7F6B}" dt="2023-02-01T14:02:23.841" v="7606" actId="14100"/>
          <ac:spMkLst>
            <pc:docMk/>
            <pc:sldMk cId="2263904845" sldId="277"/>
            <ac:spMk id="13" creationId="{256B952D-B80A-B46C-31F4-5462C2B4618D}"/>
          </ac:spMkLst>
        </pc:spChg>
        <pc:spChg chg="mod">
          <ac:chgData name="frejus ohouko" userId="435d8d35d6570ca3" providerId="LiveId" clId="{83E0F129-EA4E-49A8-8ABA-84C97B5E7F6B}" dt="2023-02-01T13:48:04.627" v="7504" actId="14100"/>
          <ac:spMkLst>
            <pc:docMk/>
            <pc:sldMk cId="2263904845" sldId="277"/>
            <ac:spMk id="15" creationId="{54AFCF92-0ADC-18C8-D825-80B3761AB70D}"/>
          </ac:spMkLst>
        </pc:spChg>
        <pc:spChg chg="mod">
          <ac:chgData name="frejus ohouko" userId="435d8d35d6570ca3" providerId="LiveId" clId="{83E0F129-EA4E-49A8-8ABA-84C97B5E7F6B}" dt="2023-01-25T15:08:21.053" v="4441" actId="404"/>
          <ac:spMkLst>
            <pc:docMk/>
            <pc:sldMk cId="2263904845" sldId="277"/>
            <ac:spMk id="16" creationId="{082B38D6-5964-4745-E154-89F8884CB332}"/>
          </ac:spMkLst>
        </pc:spChg>
        <pc:spChg chg="mod">
          <ac:chgData name="frejus ohouko" userId="435d8d35d6570ca3" providerId="LiveId" clId="{83E0F129-EA4E-49A8-8ABA-84C97B5E7F6B}" dt="2023-01-25T15:07:20.861" v="4426" actId="1037"/>
          <ac:spMkLst>
            <pc:docMk/>
            <pc:sldMk cId="2263904845" sldId="277"/>
            <ac:spMk id="17" creationId="{B6B5EC5F-E597-3332-13F0-D8F1EF04A0CB}"/>
          </ac:spMkLst>
        </pc:spChg>
        <pc:spChg chg="mod">
          <ac:chgData name="frejus ohouko" userId="435d8d35d6570ca3" providerId="LiveId" clId="{83E0F129-EA4E-49A8-8ABA-84C97B5E7F6B}" dt="2023-01-25T15:07:27.141" v="4438" actId="1036"/>
          <ac:spMkLst>
            <pc:docMk/>
            <pc:sldMk cId="2263904845" sldId="277"/>
            <ac:spMk id="19" creationId="{14F92934-A954-FC8B-F2C9-6FA880BAD643}"/>
          </ac:spMkLst>
        </pc:spChg>
        <pc:grpChg chg="mod">
          <ac:chgData name="frejus ohouko" userId="435d8d35d6570ca3" providerId="LiveId" clId="{83E0F129-EA4E-49A8-8ABA-84C97B5E7F6B}" dt="2023-01-25T15:07:08.176" v="4417" actId="14100"/>
          <ac:grpSpMkLst>
            <pc:docMk/>
            <pc:sldMk cId="2263904845" sldId="277"/>
            <ac:grpSpMk id="2" creationId="{DD09ECE2-78E9-1FB8-9ECC-626E554EC5C3}"/>
          </ac:grpSpMkLst>
        </pc:grpChg>
        <pc:picChg chg="mod">
          <ac:chgData name="frejus ohouko" userId="435d8d35d6570ca3" providerId="LiveId" clId="{83E0F129-EA4E-49A8-8ABA-84C97B5E7F6B}" dt="2023-01-30T19:19:05.624" v="6091"/>
          <ac:picMkLst>
            <pc:docMk/>
            <pc:sldMk cId="2263904845" sldId="277"/>
            <ac:picMk id="9" creationId="{043C5665-1959-5515-CE76-412A452299DD}"/>
          </ac:picMkLst>
        </pc:picChg>
        <pc:picChg chg="mod">
          <ac:chgData name="frejus ohouko" userId="435d8d35d6570ca3" providerId="LiveId" clId="{83E0F129-EA4E-49A8-8ABA-84C97B5E7F6B}" dt="2023-01-30T19:18:59.453" v="6090"/>
          <ac:picMkLst>
            <pc:docMk/>
            <pc:sldMk cId="2263904845" sldId="277"/>
            <ac:picMk id="11" creationId="{5165835E-5A45-9D45-37E3-768AFA8A2583}"/>
          </ac:picMkLst>
        </pc:picChg>
      </pc:sldChg>
      <pc:sldChg chg="addSp delSp modSp add mod modAnim">
        <pc:chgData name="frejus ohouko" userId="435d8d35d6570ca3" providerId="LiveId" clId="{83E0F129-EA4E-49A8-8ABA-84C97B5E7F6B}" dt="2023-02-01T14:13:34.650" v="7819" actId="404"/>
        <pc:sldMkLst>
          <pc:docMk/>
          <pc:sldMk cId="3886381964" sldId="278"/>
        </pc:sldMkLst>
        <pc:spChg chg="mod">
          <ac:chgData name="frejus ohouko" userId="435d8d35d6570ca3" providerId="LiveId" clId="{83E0F129-EA4E-49A8-8ABA-84C97B5E7F6B}" dt="2023-02-01T14:13:34.650" v="7819" actId="404"/>
          <ac:spMkLst>
            <pc:docMk/>
            <pc:sldMk cId="3886381964" sldId="278"/>
            <ac:spMk id="2" creationId="{13B434C8-262D-1595-B022-B0B462864D7E}"/>
          </ac:spMkLst>
        </pc:spChg>
        <pc:spChg chg="del">
          <ac:chgData name="frejus ohouko" userId="435d8d35d6570ca3" providerId="LiveId" clId="{83E0F129-EA4E-49A8-8ABA-84C97B5E7F6B}" dt="2023-01-25T15:52:56.460" v="4881" actId="478"/>
          <ac:spMkLst>
            <pc:docMk/>
            <pc:sldMk cId="3886381964" sldId="278"/>
            <ac:spMk id="3" creationId="{74C0DA02-4E09-36BE-F273-74184A17DD50}"/>
          </ac:spMkLst>
        </pc:spChg>
        <pc:spChg chg="add del mod">
          <ac:chgData name="frejus ohouko" userId="435d8d35d6570ca3" providerId="LiveId" clId="{83E0F129-EA4E-49A8-8ABA-84C97B5E7F6B}" dt="2023-02-01T14:13:10.589" v="7810" actId="478"/>
          <ac:spMkLst>
            <pc:docMk/>
            <pc:sldMk cId="3886381964" sldId="278"/>
            <ac:spMk id="3" creationId="{E37387BE-F1B8-1068-1A6C-FE2F0CAD468B}"/>
          </ac:spMkLst>
        </pc:spChg>
      </pc:sldChg>
      <pc:sldChg chg="addSp delSp modSp add mod">
        <pc:chgData name="frejus ohouko" userId="435d8d35d6570ca3" providerId="LiveId" clId="{83E0F129-EA4E-49A8-8ABA-84C97B5E7F6B}" dt="2023-02-01T14:14:07.185" v="7832" actId="404"/>
        <pc:sldMkLst>
          <pc:docMk/>
          <pc:sldMk cId="274920500" sldId="279"/>
        </pc:sldMkLst>
        <pc:spChg chg="add mod">
          <ac:chgData name="frejus ohouko" userId="435d8d35d6570ca3" providerId="LiveId" clId="{83E0F129-EA4E-49A8-8ABA-84C97B5E7F6B}" dt="2023-01-31T17:40:25.155" v="6758" actId="14100"/>
          <ac:spMkLst>
            <pc:docMk/>
            <pc:sldMk cId="274920500" sldId="279"/>
            <ac:spMk id="2" creationId="{B912780D-1943-052F-CD3B-CFDE52897E1F}"/>
          </ac:spMkLst>
        </pc:spChg>
        <pc:spChg chg="del">
          <ac:chgData name="frejus ohouko" userId="435d8d35d6570ca3" providerId="LiveId" clId="{83E0F129-EA4E-49A8-8ABA-84C97B5E7F6B}" dt="2023-01-25T16:08:32.642" v="5037" actId="478"/>
          <ac:spMkLst>
            <pc:docMk/>
            <pc:sldMk cId="274920500" sldId="279"/>
            <ac:spMk id="5" creationId="{37B79C48-C21A-FC13-3EE0-132F6D702B94}"/>
          </ac:spMkLst>
        </pc:spChg>
        <pc:spChg chg="mod">
          <ac:chgData name="frejus ohouko" userId="435d8d35d6570ca3" providerId="LiveId" clId="{83E0F129-EA4E-49A8-8ABA-84C97B5E7F6B}" dt="2023-02-01T14:14:07.185" v="7832" actId="404"/>
          <ac:spMkLst>
            <pc:docMk/>
            <pc:sldMk cId="274920500" sldId="279"/>
            <ac:spMk id="20" creationId="{5CDA3031-4216-1E0E-259F-BF6D1AAED5E0}"/>
          </ac:spMkLst>
        </pc:spChg>
        <pc:grpChg chg="del">
          <ac:chgData name="frejus ohouko" userId="435d8d35d6570ca3" providerId="LiveId" clId="{83E0F129-EA4E-49A8-8ABA-84C97B5E7F6B}" dt="2023-01-25T16:08:29.194" v="5036" actId="478"/>
          <ac:grpSpMkLst>
            <pc:docMk/>
            <pc:sldMk cId="274920500" sldId="279"/>
            <ac:grpSpMk id="23" creationId="{00A132CC-816A-7276-B36E-DE9FBD65A9A8}"/>
          </ac:grpSpMkLst>
        </pc:grpChg>
        <pc:picChg chg="del">
          <ac:chgData name="frejus ohouko" userId="435d8d35d6570ca3" providerId="LiveId" clId="{83E0F129-EA4E-49A8-8ABA-84C97B5E7F6B}" dt="2023-01-25T16:08:27.085" v="5035" actId="478"/>
          <ac:picMkLst>
            <pc:docMk/>
            <pc:sldMk cId="274920500" sldId="279"/>
            <ac:picMk id="22" creationId="{E0A432BE-10DE-0766-1362-027D2DF04B33}"/>
          </ac:picMkLst>
        </pc:picChg>
      </pc:sldChg>
      <pc:sldChg chg="addSp delSp modSp add mod">
        <pc:chgData name="frejus ohouko" userId="435d8d35d6570ca3" providerId="LiveId" clId="{83E0F129-EA4E-49A8-8ABA-84C97B5E7F6B}" dt="2023-02-01T13:49:31.475" v="7508" actId="14100"/>
        <pc:sldMkLst>
          <pc:docMk/>
          <pc:sldMk cId="1171455371" sldId="280"/>
        </pc:sldMkLst>
        <pc:spChg chg="del">
          <ac:chgData name="frejus ohouko" userId="435d8d35d6570ca3" providerId="LiveId" clId="{83E0F129-EA4E-49A8-8ABA-84C97B5E7F6B}" dt="2023-01-25T16:38:51.745" v="5601" actId="478"/>
          <ac:spMkLst>
            <pc:docMk/>
            <pc:sldMk cId="1171455371" sldId="280"/>
            <ac:spMk id="2" creationId="{B912780D-1943-052F-CD3B-CFDE52897E1F}"/>
          </ac:spMkLst>
        </pc:spChg>
        <pc:spChg chg="add mod">
          <ac:chgData name="frejus ohouko" userId="435d8d35d6570ca3" providerId="LiveId" clId="{83E0F129-EA4E-49A8-8ABA-84C97B5E7F6B}" dt="2023-02-01T00:20:39.087" v="7252" actId="6549"/>
          <ac:spMkLst>
            <pc:docMk/>
            <pc:sldMk cId="1171455371" sldId="280"/>
            <ac:spMk id="2" creationId="{D4B80FEA-F65B-8323-FB49-2B45D92E5A54}"/>
          </ac:spMkLst>
        </pc:spChg>
        <pc:spChg chg="mod ord">
          <ac:chgData name="frejus ohouko" userId="435d8d35d6570ca3" providerId="LiveId" clId="{83E0F129-EA4E-49A8-8ABA-84C97B5E7F6B}" dt="2023-02-01T13:49:31.475" v="7508" actId="14100"/>
          <ac:spMkLst>
            <pc:docMk/>
            <pc:sldMk cId="1171455371" sldId="280"/>
            <ac:spMk id="20" creationId="{5CDA3031-4216-1E0E-259F-BF6D1AAED5E0}"/>
          </ac:spMkLst>
        </pc:spChg>
        <pc:spChg chg="add del">
          <ac:chgData name="frejus ohouko" userId="435d8d35d6570ca3" providerId="LiveId" clId="{83E0F129-EA4E-49A8-8ABA-84C97B5E7F6B}" dt="2023-01-25T16:47:06.917" v="5606" actId="26606"/>
          <ac:spMkLst>
            <pc:docMk/>
            <pc:sldMk cId="1171455371" sldId="280"/>
            <ac:spMk id="25" creationId="{87CC2527-562A-4F69-B487-4371E5B243E7}"/>
          </ac:spMkLst>
        </pc:spChg>
        <pc:picChg chg="add del mod ord">
          <ac:chgData name="frejus ohouko" userId="435d8d35d6570ca3" providerId="LiveId" clId="{83E0F129-EA4E-49A8-8ABA-84C97B5E7F6B}" dt="2023-01-25T16:57:31.745" v="5656" actId="478"/>
          <ac:picMkLst>
            <pc:docMk/>
            <pc:sldMk cId="1171455371" sldId="280"/>
            <ac:picMk id="3" creationId="{50BA964C-F377-213F-1D82-34C26AC00E9D}"/>
          </ac:picMkLst>
        </pc:picChg>
        <pc:picChg chg="mod">
          <ac:chgData name="frejus ohouko" userId="435d8d35d6570ca3" providerId="LiveId" clId="{83E0F129-EA4E-49A8-8ABA-84C97B5E7F6B}" dt="2023-01-25T16:57:24.606" v="5644" actId="1076"/>
          <ac:picMkLst>
            <pc:docMk/>
            <pc:sldMk cId="1171455371" sldId="280"/>
            <ac:picMk id="4" creationId="{1C33ADDB-240C-0242-1ED7-8EC7B8F6B79D}"/>
          </ac:picMkLst>
        </pc:picChg>
        <pc:picChg chg="mod">
          <ac:chgData name="frejus ohouko" userId="435d8d35d6570ca3" providerId="LiveId" clId="{83E0F129-EA4E-49A8-8ABA-84C97B5E7F6B}" dt="2023-01-25T16:57:27.952" v="5655" actId="1076"/>
          <ac:picMkLst>
            <pc:docMk/>
            <pc:sldMk cId="1171455371" sldId="280"/>
            <ac:picMk id="6" creationId="{600DDE21-AD91-9978-554E-A4F65B3B6EB0}"/>
          </ac:picMkLst>
        </pc:picChg>
        <pc:picChg chg="add del">
          <ac:chgData name="frejus ohouko" userId="435d8d35d6570ca3" providerId="LiveId" clId="{83E0F129-EA4E-49A8-8ABA-84C97B5E7F6B}" dt="2023-01-25T16:55:52.691" v="5623" actId="22"/>
          <ac:picMkLst>
            <pc:docMk/>
            <pc:sldMk cId="1171455371" sldId="280"/>
            <ac:picMk id="7" creationId="{627EE234-4EFF-CB21-1877-31C4CE34D739}"/>
          </ac:picMkLst>
        </pc:picChg>
        <pc:cxnChg chg="add del">
          <ac:chgData name="frejus ohouko" userId="435d8d35d6570ca3" providerId="LiveId" clId="{83E0F129-EA4E-49A8-8ABA-84C97B5E7F6B}" dt="2023-01-25T16:47:06.917" v="5606" actId="26606"/>
          <ac:cxnSpMkLst>
            <pc:docMk/>
            <pc:sldMk cId="1171455371" sldId="280"/>
            <ac:cxnSpMk id="27" creationId="{BCDAEC91-5BCE-4B55-9CC0-43EF94CB734B}"/>
          </ac:cxnSpMkLst>
        </pc:cxnChg>
      </pc:sldChg>
      <pc:sldChg chg="addSp modSp add mod ord">
        <pc:chgData name="frejus ohouko" userId="435d8d35d6570ca3" providerId="LiveId" clId="{83E0F129-EA4E-49A8-8ABA-84C97B5E7F6B}" dt="2023-02-01T00:52:37.032" v="7271" actId="1037"/>
        <pc:sldMkLst>
          <pc:docMk/>
          <pc:sldMk cId="3557196633" sldId="281"/>
        </pc:sldMkLst>
        <pc:picChg chg="mod">
          <ac:chgData name="frejus ohouko" userId="435d8d35d6570ca3" providerId="LiveId" clId="{83E0F129-EA4E-49A8-8ABA-84C97B5E7F6B}" dt="2023-01-25T17:04:34.684" v="5661" actId="1076"/>
          <ac:picMkLst>
            <pc:docMk/>
            <pc:sldMk cId="3557196633" sldId="281"/>
            <ac:picMk id="2" creationId="{8A29E271-BA40-C78B-581C-36EBE9AF2068}"/>
          </ac:picMkLst>
        </pc:picChg>
        <pc:picChg chg="mod">
          <ac:chgData name="frejus ohouko" userId="435d8d35d6570ca3" providerId="LiveId" clId="{83E0F129-EA4E-49A8-8ABA-84C97B5E7F6B}" dt="2023-01-25T17:08:20.757" v="5694" actId="1036"/>
          <ac:picMkLst>
            <pc:docMk/>
            <pc:sldMk cId="3557196633" sldId="281"/>
            <ac:picMk id="3" creationId="{445E501A-0AC1-678D-1490-0E4A2FFCCC35}"/>
          </ac:picMkLst>
        </pc:picChg>
        <pc:picChg chg="add mod">
          <ac:chgData name="frejus ohouko" userId="435d8d35d6570ca3" providerId="LiveId" clId="{83E0F129-EA4E-49A8-8ABA-84C97B5E7F6B}" dt="2023-02-01T00:51:55.521" v="7258" actId="1036"/>
          <ac:picMkLst>
            <pc:docMk/>
            <pc:sldMk cId="3557196633" sldId="281"/>
            <ac:picMk id="4" creationId="{65FD15EA-F411-C500-2E5F-1DAEED82FE87}"/>
          </ac:picMkLst>
        </pc:picChg>
        <pc:picChg chg="add mod">
          <ac:chgData name="frejus ohouko" userId="435d8d35d6570ca3" providerId="LiveId" clId="{83E0F129-EA4E-49A8-8ABA-84C97B5E7F6B}" dt="2023-01-25T17:08:37.974" v="5707" actId="1036"/>
          <ac:picMkLst>
            <pc:docMk/>
            <pc:sldMk cId="3557196633" sldId="281"/>
            <ac:picMk id="5" creationId="{573BF539-1E1C-6A4C-4BC3-B3AD70A3AC79}"/>
          </ac:picMkLst>
        </pc:picChg>
        <pc:picChg chg="add mod">
          <ac:chgData name="frejus ohouko" userId="435d8d35d6570ca3" providerId="LiveId" clId="{83E0F129-EA4E-49A8-8ABA-84C97B5E7F6B}" dt="2023-01-25T17:08:45.616" v="5709" actId="1076"/>
          <ac:picMkLst>
            <pc:docMk/>
            <pc:sldMk cId="3557196633" sldId="281"/>
            <ac:picMk id="6" creationId="{1AF926D4-F796-8FFA-5A70-90E6C6A49116}"/>
          </ac:picMkLst>
        </pc:picChg>
        <pc:picChg chg="add mod">
          <ac:chgData name="frejus ohouko" userId="435d8d35d6570ca3" providerId="LiveId" clId="{83E0F129-EA4E-49A8-8ABA-84C97B5E7F6B}" dt="2023-02-01T00:52:37.032" v="7271" actId="1037"/>
          <ac:picMkLst>
            <pc:docMk/>
            <pc:sldMk cId="3557196633" sldId="281"/>
            <ac:picMk id="7" creationId="{F7CECC00-627E-A961-83FD-2769C3041A9E}"/>
          </ac:picMkLst>
        </pc:picChg>
        <pc:picChg chg="add mod">
          <ac:chgData name="frejus ohouko" userId="435d8d35d6570ca3" providerId="LiveId" clId="{83E0F129-EA4E-49A8-8ABA-84C97B5E7F6B}" dt="2023-01-25T17:09:05.383" v="5714" actId="1076"/>
          <ac:picMkLst>
            <pc:docMk/>
            <pc:sldMk cId="3557196633" sldId="281"/>
            <ac:picMk id="8" creationId="{3CCF8F4B-24DA-E5B8-64AF-F3D0A356ADB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BENIN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76200">
                <a:solidFill>
                  <a:srgbClr val="FF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numRef>
              <c:f>Feuil1!$B$1:$BI$1</c:f>
              <c:numCache>
                <c:formatCode>General</c:formatCode>
                <c:ptCount val="6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</c:numCache>
            </c:numRef>
          </c:cat>
          <c:val>
            <c:numRef>
              <c:f>Feuil1!$B$2:$BI$2</c:f>
              <c:numCache>
                <c:formatCode>General</c:formatCode>
                <c:ptCount val="60"/>
                <c:pt idx="0">
                  <c:v>240209</c:v>
                </c:pt>
                <c:pt idx="1">
                  <c:v>274835</c:v>
                </c:pt>
                <c:pt idx="2">
                  <c:v>302498</c:v>
                </c:pt>
                <c:pt idx="3">
                  <c:v>332201</c:v>
                </c:pt>
                <c:pt idx="4">
                  <c:v>352238</c:v>
                </c:pt>
                <c:pt idx="5">
                  <c:v>299800</c:v>
                </c:pt>
                <c:pt idx="6">
                  <c:v>346500</c:v>
                </c:pt>
                <c:pt idx="7">
                  <c:v>306633</c:v>
                </c:pt>
                <c:pt idx="8">
                  <c:v>325970</c:v>
                </c:pt>
                <c:pt idx="9">
                  <c:v>355650</c:v>
                </c:pt>
                <c:pt idx="10">
                  <c:v>359100</c:v>
                </c:pt>
                <c:pt idx="11">
                  <c:v>347700</c:v>
                </c:pt>
                <c:pt idx="12">
                  <c:v>352520</c:v>
                </c:pt>
                <c:pt idx="13">
                  <c:v>352520</c:v>
                </c:pt>
                <c:pt idx="14">
                  <c:v>352400</c:v>
                </c:pt>
                <c:pt idx="15">
                  <c:v>384943</c:v>
                </c:pt>
                <c:pt idx="16">
                  <c:v>401279</c:v>
                </c:pt>
                <c:pt idx="17">
                  <c:v>419244</c:v>
                </c:pt>
                <c:pt idx="18">
                  <c:v>438209</c:v>
                </c:pt>
                <c:pt idx="19">
                  <c:v>453576</c:v>
                </c:pt>
                <c:pt idx="20">
                  <c:v>475164</c:v>
                </c:pt>
                <c:pt idx="21">
                  <c:v>496606</c:v>
                </c:pt>
                <c:pt idx="22">
                  <c:v>521300</c:v>
                </c:pt>
                <c:pt idx="23">
                  <c:v>523150</c:v>
                </c:pt>
                <c:pt idx="24">
                  <c:v>580328</c:v>
                </c:pt>
                <c:pt idx="25">
                  <c:v>589180</c:v>
                </c:pt>
                <c:pt idx="26">
                  <c:v>617100</c:v>
                </c:pt>
                <c:pt idx="27">
                  <c:v>436860</c:v>
                </c:pt>
                <c:pt idx="28">
                  <c:v>443319</c:v>
                </c:pt>
                <c:pt idx="29">
                  <c:v>462000</c:v>
                </c:pt>
                <c:pt idx="30">
                  <c:v>515100</c:v>
                </c:pt>
                <c:pt idx="31">
                  <c:v>513225</c:v>
                </c:pt>
                <c:pt idx="32">
                  <c:v>536700</c:v>
                </c:pt>
                <c:pt idx="33">
                  <c:v>579468</c:v>
                </c:pt>
                <c:pt idx="34">
                  <c:v>553979</c:v>
                </c:pt>
                <c:pt idx="35">
                  <c:v>581600</c:v>
                </c:pt>
                <c:pt idx="36">
                  <c:v>470300</c:v>
                </c:pt>
                <c:pt idx="37">
                  <c:v>263723</c:v>
                </c:pt>
                <c:pt idx="38">
                  <c:v>194511</c:v>
                </c:pt>
                <c:pt idx="39">
                  <c:v>255251</c:v>
                </c:pt>
                <c:pt idx="40">
                  <c:v>266082</c:v>
                </c:pt>
                <c:pt idx="41">
                  <c:v>285911</c:v>
                </c:pt>
                <c:pt idx="42">
                  <c:v>278000</c:v>
                </c:pt>
                <c:pt idx="43">
                  <c:v>299000</c:v>
                </c:pt>
                <c:pt idx="44">
                  <c:v>306000</c:v>
                </c:pt>
                <c:pt idx="45">
                  <c:v>314000</c:v>
                </c:pt>
                <c:pt idx="46">
                  <c:v>327000</c:v>
                </c:pt>
                <c:pt idx="47">
                  <c:v>340000</c:v>
                </c:pt>
                <c:pt idx="48">
                  <c:v>354000</c:v>
                </c:pt>
                <c:pt idx="49">
                  <c:v>368000</c:v>
                </c:pt>
                <c:pt idx="50">
                  <c:v>383000</c:v>
                </c:pt>
                <c:pt idx="51">
                  <c:v>398000</c:v>
                </c:pt>
                <c:pt idx="52">
                  <c:v>414000</c:v>
                </c:pt>
                <c:pt idx="53">
                  <c:v>431000</c:v>
                </c:pt>
                <c:pt idx="54">
                  <c:v>448360</c:v>
                </c:pt>
                <c:pt idx="55">
                  <c:v>466000</c:v>
                </c:pt>
                <c:pt idx="56">
                  <c:v>485000</c:v>
                </c:pt>
                <c:pt idx="57">
                  <c:v>504000</c:v>
                </c:pt>
                <c:pt idx="58">
                  <c:v>524000</c:v>
                </c:pt>
                <c:pt idx="59">
                  <c:v>545000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D5-43AC-9682-B54A19AB6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193984"/>
        <c:axId val="486192736"/>
      </c:lineChart>
      <c:catAx>
        <c:axId val="48619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dk1">
                  <a:lumMod val="60000"/>
                  <a:lumOff val="40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cap="all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280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Years </a:t>
                </a:r>
              </a:p>
            </c:rich>
          </c:tx>
          <c:layout>
            <c:manualLayout>
              <c:xMode val="edge"/>
              <c:yMode val="edge"/>
              <c:x val="0.46114536196213812"/>
              <c:y val="0.95736217942366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cap="all" baseline="0">
                  <a:solidFill>
                    <a:schemeClr val="bg1"/>
                  </a:solidFill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486192736"/>
        <c:crosses val="autoZero"/>
        <c:auto val="1"/>
        <c:lblAlgn val="ctr"/>
        <c:lblOffset val="100"/>
        <c:tickMarkSkip val="1"/>
        <c:noMultiLvlLbl val="0"/>
      </c:catAx>
      <c:valAx>
        <c:axId val="48619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dk1">
                  <a:lumMod val="60000"/>
                  <a:lumOff val="40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cap="all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28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NUMBER OF PIGS</a:t>
                </a:r>
              </a:p>
            </c:rich>
          </c:tx>
          <c:layout>
            <c:manualLayout>
              <c:xMode val="edge"/>
              <c:yMode val="edge"/>
              <c:x val="7.4262953552047314E-3"/>
              <c:y val="8.66243808348266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cap="all" baseline="0">
                  <a:solidFill>
                    <a:schemeClr val="bg1"/>
                  </a:solidFill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FFFF00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48619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75000"/>
        <a:lumOff val="25000"/>
      </a:schemeClr>
    </a:solidFill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0.77611</cdr:x>
      <cdr:y>0.92426</cdr:y>
    </cdr:from>
    <cdr:to>
      <cdr:x>1</cdr:x>
      <cdr:y>0.99587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191000" y="2409825"/>
          <a:ext cx="1209040" cy="18671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1800" b="1">
              <a:latin typeface="Arial Narrow" panose="020B0606020202030204" pitchFamily="34" charset="0"/>
              <a:cs typeface="Times New Roman" panose="02020603050405020304" pitchFamily="18" charset="0"/>
            </a:rPr>
            <a:t>Source: FAOSTAT,</a:t>
          </a:r>
          <a:r>
            <a:rPr lang="fr-FR" sz="1800" b="1" baseline="0">
              <a:latin typeface="Arial Narrow" panose="020B0606020202030204" pitchFamily="34" charset="0"/>
              <a:cs typeface="Times New Roman" panose="02020603050405020304" pitchFamily="18" charset="0"/>
            </a:rPr>
            <a:t> 2022</a:t>
          </a:r>
          <a:endParaRPr lang="fr-FR" sz="1800" b="1">
            <a:latin typeface="Arial Narrow" panose="020B060602020203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0T19:09:40.5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2859 123 24575,'-53'0'0,"2"-2"0,-1-2 0,-72-14 0,-59-16 0,-344-19 0,-191 41 0,579 13 0,110 0 0,1 1 0,1 1 0,-1 3 0,0-1 0,1 2 0,-34 13 0,-150 72 0,209-90 0,-24 10 0,1 2 0,2 1 0,-1 0 0,2 1 0,0 2 0,1 1 0,-24 26 0,10-3 0,4 0 0,-48 84 0,33-54 0,27-43 0,1 1 0,-15 34 0,22-39 0,1 1 0,1 0 0,1 1 0,2-1 0,1 1 0,1 1 0,0 35 0,7 431 0,-4-469 0,-2 0 0,-1 0 0,-10 32 0,7-28 0,-8 56 0,11 385 0,7-242 0,-3-171 0,-2-27 0,2 1 0,1-1 0,1 1 0,3-1 0,7 31 0,-4-27 0,-1-1 0,-1 1 0,-1 50 0,0-8 0,14 24 0,-12-73 0,6 55 0,-10 415 0,-5-257 0,2 1157 0,0-1387 0,0 2 0,1-2 0,2 1 0,-1 0 0,0 0 0,1 0 0,1-1 0,0 1 0,1-2 0,-1 1 0,12 15 0,-5-11 0,0 0 0,3 0 0,-2-2 0,2 0 0,0 0 0,25 15 0,-20-16 0,1 1 0,0-3 0,2 1 0,-1-2 0,0 0 0,2-2 0,-1-1 0,1 0 0,42 4 0,17-5 0,119-7 0,-63-1 0,1400 4 0,-1531 1 0,0-1 0,0 0 0,0-1 0,1 1 0,-1-1 0,-1-2 0,2 2 0,-1-1 0,0 0 0,-1 0 0,0-1 0,1 0 0,-1 0 0,0-1 0,1 0 0,-2 1 0,1-1 0,-1-1 0,0 0 0,0 0 0,0 0 0,0 1 0,-2-3 0,2 2 0,-2 0 0,6-12 0,1 0 0,3 0 0,-2 2 0,2-1 0,1 1 0,0 1 0,1 0 0,1 0 0,1 2 0,33-21 0,-35 23 0,0-1 0,-1-1 0,1 1 0,-3-2 0,1 1 0,-1-2 0,-1-1 0,0 2 0,-1-3 0,-1 1 0,0-1 0,-1 1 0,-1-2 0,0 0 0,-2 0 0,0 0 0,-2 1 0,0-2 0,2-22 0,-4 19 0,1 0 0,2 0 0,0 0 0,2 0 0,-1 1 0,3 0 0,11-23 0,11-11 0,43-59 0,-46 73 0,-15 21 0,-2-1 0,0 0 0,-1 0 0,0-1 0,-2 0 0,-1 0 0,6-43 0,-5 0 0,-5-90 0,-3 151 0,2-9 0,-1-1 0,2 1 0,-1 0 0,3-1 0,-1 2 0,0-1 0,9-16 0,45-74 0,-42 79 0,-2 1 0,1-3 0,-3 2 0,12-38 0,-2-53 0,-6 21 0,37-128 0,-44 175 0,-1 2 0,-3-1 0,-2 0 0,-5-55 0,2 27 0,0 57 0,0 0 0,-2 1 0,1 0 0,-1-1 0,-2 1 0,1 0 0,-2 1 0,1-1 0,-2 0 0,-1 2 0,0-1 0,-1 0 0,-1 2 0,1-1 0,-2 2 0,-18-19 0,22 24 0,1 0 0,1-1 0,0 0 0,1 1 0,-1-2 0,1 1 0,-1-1 0,2 0 0,0 1 0,0-2 0,1 2 0,-3-15 0,2-6 0,1-1 0,3-39 0,0 41 0,-1 0 0,-6-42 0,-21-45 0,-54-141 0,61 205 0,12 31 0,1 0 0,0 0 0,2-1 0,-4-23 0,-12-73 0,12 76 0,1 0 0,-1-47 0,8 53 0,-2-1 0,-2 1 0,-2 1 0,-1-1 0,-2 0 0,-15-35 0,-62-138 0,80 190 0,0 0 0,2 1 0,0-2 0,2 0 0,0 0 0,-1-23 0,5-114 0,3 72 0,-3-525-1365,-1 582-5461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38C24-A93C-4465-B61B-6D91CC127CA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4F53-6877-44C5-BFDC-4F7F1F59B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64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732FE-384A-D153-0941-358C4763F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791D33-CE8E-F7C2-CB39-0957D1DE9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FBCD2B-01AB-0CF1-BD16-9E2D558E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A8D1-A7DF-4D46-86A5-50A59444523B}" type="datetime1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4F259B-85CB-2799-10CE-774D346D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BE8540-5380-066B-417E-DC4606F0B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0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69A6A-D59C-CEDA-5A19-A6395DF2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E53144-45CA-33E0-2BE8-D226CEC6A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60A34E-FB39-326A-E5C6-080E2553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09D5-B2DC-497C-8220-4AF6C00DE55A}" type="datetime1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980E32-CACB-076B-4AD3-4ED2B14E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9F147D-C5B4-EA2C-CBAA-B3CAE45C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19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E41187-6ADC-739E-9392-49BFE658C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857694-98D5-4E67-FD90-16A23191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CE827C-25FF-90B3-BBE1-E4E8C182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A9E-002C-4F23-9492-C8374F14523F}" type="datetime1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2A3F2F-5D90-8552-8761-2C478D89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4C303F-67D4-14E8-A8CB-7AC27597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0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C0F4-5091-956D-4A1B-8BC2E942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6E0F45-CADF-DC0A-01A0-FFC5A5655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F70905-4924-F55E-8389-0A8FB449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A71F-6FFC-4301-948F-6B591E5E27C5}" type="datetime1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82FAC0-138A-8D3C-EE52-F1D2F33C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C0D292-412B-1072-CA7B-3673B5EE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41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C5921-534C-EE3A-F046-B4D2F344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89582B-56CC-CA2B-467A-DE8550D46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EBDC4A-71E7-2F20-4094-0699C37B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B68-BC86-43EC-A928-FE62683EC503}" type="datetime1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0531DF-5AFF-536D-028C-25A1504F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1E3D40-1191-5047-C494-B61A141A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37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4F2423-F4AC-4289-32EF-6CA8711F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B0C2BC-534A-268D-B9B1-67BD46472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31233C-69AD-99A3-3AF3-D4982C798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F973BE-647A-0275-49F9-4F532D0C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685B-00C4-49A1-8D91-D54F4474C73D}" type="datetime1">
              <a:rPr lang="fr-FR" smtClean="0"/>
              <a:t>01/02/2023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2B5099-D6F0-7F7A-AED5-CD76A397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62DD2C-9725-EB3C-A2E8-5AD52C62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28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49427-39F7-3DAE-7508-9C18F4CE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8015F6-C621-DBA2-C557-1BE79569A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1F9A6C-FCB6-7D9E-6904-F611A0DF8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4A3EA4-C19E-063B-AB38-FA4DFF6B0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63434C-43BC-C770-22AF-D46A29FF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D42C38-0161-D603-2663-626AB03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B8DE-3561-4FEE-BBE4-AD27250BA471}" type="datetime1">
              <a:rPr lang="fr-FR" smtClean="0"/>
              <a:t>01/02/2023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E47590-EC88-77EA-4769-C7E61905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69E5333-4864-C222-3380-BB3D9E04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32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86575-49E8-E040-CF54-292B424A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1E5A2D-53A9-740B-DBC2-940E931B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ED3-C775-42BD-8018-6D6C14B0A41F}" type="datetime1">
              <a:rPr lang="fr-FR" smtClean="0"/>
              <a:t>01/02/2023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BC2D9E-025C-24C1-17A6-07C0CDA3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A63389-013A-D8B4-57BB-0FED7A30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05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D3B7A92-FB23-6E92-9BDF-4AD64451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4D8F8-5337-4E51-8D1B-B8317F5A4629}" type="datetime1">
              <a:rPr lang="fr-FR" smtClean="0"/>
              <a:t>01/02/2023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F6314A-37DE-48CE-7329-6CA2A389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BD032-46BF-AC6A-8EFB-7287091E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15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D887B-A864-2B18-C4D1-54A18B36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EEAB4D-267C-CEEA-DDA5-036C2F3B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F2C97A-186A-DA63-0C23-67F227E57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31B5D2-104D-5997-AFC9-C1913EEA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17F-55FC-4DDC-8E35-8D1079AF7C3B}" type="datetime1">
              <a:rPr lang="fr-FR" smtClean="0"/>
              <a:t>01/02/2023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CDD16E-277E-7ECC-127B-E4A70AC1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CD2FA4-931D-A19C-471E-0150B3ED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30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3F331-A474-B719-ECB8-CD409BF2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2E2D03-6BBF-4C13-7517-2E0A15B9B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FD1DD6-E11B-E338-DBFB-E425E9F95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DE37CA-1C3A-F041-CB1E-2C015F29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646C-9EEA-4368-A5FD-9DA5DFD06955}" type="datetime1">
              <a:rPr lang="fr-FR" smtClean="0"/>
              <a:t>01/02/2023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C565F6-146E-42B4-E86E-65ADD692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A67A0A-F6D8-4FCE-F68C-47FBE693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96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F4F519-C865-CF4E-9FBD-3E649889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C4B87E-AD6E-18F3-7E34-4B57B3375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B6A45B-6196-7422-4CDE-809462D6D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76D56-3C6B-40AF-9A7C-145B620DB489}" type="datetime1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EAD504-2968-444A-CF96-12B8B94CA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1DECAD-7E20-F8B3-B4BA-05F63267C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87E07-FC9C-44D3-87DB-8FDC9FF75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27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ohoukofrjus@yahoo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A29E271-BA40-C78B-581C-36EBE9AF2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4069" y="1046954"/>
            <a:ext cx="5937895" cy="5282331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5E501A-0AC1-678D-1490-0E4A2FFC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34" y="229058"/>
            <a:ext cx="4457485" cy="5354336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34470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2DA501-A9D4-7315-6EA7-20A67DD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5C51B02-E52B-2D57-7BA4-6F8967D7C15D}"/>
              </a:ext>
            </a:extLst>
          </p:cNvPr>
          <p:cNvGrpSpPr/>
          <p:nvPr/>
        </p:nvGrpSpPr>
        <p:grpSpPr>
          <a:xfrm>
            <a:off x="256180" y="1872147"/>
            <a:ext cx="6222525" cy="2376897"/>
            <a:chOff x="477012" y="1587566"/>
            <a:chExt cx="6222525" cy="23768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99AB8A5-CFA9-03C5-6B06-1058253FE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62" y="1611788"/>
              <a:ext cx="6124575" cy="23526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F01D4F7-9796-5F79-BD5E-A1625BF308E2}"/>
                </a:ext>
              </a:extLst>
            </p:cNvPr>
            <p:cNvSpPr txBox="1"/>
            <p:nvPr/>
          </p:nvSpPr>
          <p:spPr>
            <a:xfrm>
              <a:off x="477012" y="1587566"/>
              <a:ext cx="21752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 err="1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Attakpa</a:t>
              </a:r>
              <a:r>
                <a:rPr lang="en-US" sz="2000" b="1" dirty="0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 </a:t>
              </a:r>
              <a:r>
                <a:rPr lang="en-US" sz="2000" b="1" i="1" dirty="0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et al.</a:t>
              </a:r>
              <a:r>
                <a:rPr lang="en-US" sz="2000" b="1" dirty="0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(2014)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8A759F3-527E-A082-6093-3646C10B2096}"/>
              </a:ext>
            </a:extLst>
          </p:cNvPr>
          <p:cNvGrpSpPr/>
          <p:nvPr/>
        </p:nvGrpSpPr>
        <p:grpSpPr>
          <a:xfrm>
            <a:off x="256180" y="4799274"/>
            <a:ext cx="6383771" cy="1728135"/>
            <a:chOff x="477012" y="4350506"/>
            <a:chExt cx="6222525" cy="147936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E7283DC-C472-6B48-3F76-D21D319D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962" y="4412389"/>
              <a:ext cx="6124575" cy="14174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C504315-A266-150B-0298-416E29ABAEAF}"/>
                </a:ext>
              </a:extLst>
            </p:cNvPr>
            <p:cNvSpPr txBox="1"/>
            <p:nvPr/>
          </p:nvSpPr>
          <p:spPr>
            <a:xfrm>
              <a:off x="477012" y="4350506"/>
              <a:ext cx="2175269" cy="342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Ohouko </a:t>
              </a:r>
              <a:r>
                <a:rPr lang="en-US" sz="2000" b="1" i="1" dirty="0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et al.</a:t>
              </a:r>
              <a:r>
                <a:rPr lang="en-US" sz="2000" b="1" dirty="0">
                  <a:solidFill>
                    <a:schemeClr val="bg1"/>
                  </a:solidFill>
                  <a:highlight>
                    <a:srgbClr val="0000CC"/>
                  </a:highlight>
                  <a:latin typeface="Arial Narrow" panose="020B0606020202030204" pitchFamily="34" charset="0"/>
                </a:rPr>
                <a:t>(2020)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80FFD223-7F01-D0AF-23AD-C982A4314D4D}"/>
              </a:ext>
            </a:extLst>
          </p:cNvPr>
          <p:cNvSpPr txBox="1"/>
          <p:nvPr/>
        </p:nvSpPr>
        <p:spPr>
          <a:xfrm>
            <a:off x="10038057" y="1090364"/>
            <a:ext cx="2169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highlight>
                  <a:srgbClr val="0000CC"/>
                </a:highlight>
                <a:latin typeface="Arial Narrow" panose="020B0606020202030204" pitchFamily="34" charset="0"/>
              </a:rPr>
              <a:t>Epidemiology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8D6D-6A95-947D-BE86-312C8A06B275}"/>
              </a:ext>
            </a:extLst>
          </p:cNvPr>
          <p:cNvSpPr txBox="1"/>
          <p:nvPr/>
        </p:nvSpPr>
        <p:spPr>
          <a:xfrm>
            <a:off x="6639951" y="2325982"/>
            <a:ext cx="540377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41 Organs: 78.05% positive by PCR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24 Serum: 12.5% positive with ELISA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No quarantine, No heating of kitchen residue, free ranging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88E7BC-1A11-69C2-C39A-229564735B49}"/>
              </a:ext>
            </a:extLst>
          </p:cNvPr>
          <p:cNvSpPr txBox="1"/>
          <p:nvPr/>
        </p:nvSpPr>
        <p:spPr>
          <a:xfrm>
            <a:off x="6639951" y="5177427"/>
            <a:ext cx="474848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Pigs suspected of ASF: confirmation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Sharing of boar, wandering pigs </a:t>
            </a:r>
            <a:endParaRPr lang="en-US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D4D687-7EE9-C08D-BE87-8B8C75601F8A}"/>
              </a:ext>
            </a:extLst>
          </p:cNvPr>
          <p:cNvSpPr txBox="1"/>
          <p:nvPr/>
        </p:nvSpPr>
        <p:spPr>
          <a:xfrm>
            <a:off x="1343814" y="284097"/>
            <a:ext cx="8908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updates by subject area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(1/6)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B434C8-262D-1595-B022-B0B462864D7E}"/>
              </a:ext>
            </a:extLst>
          </p:cNvPr>
          <p:cNvSpPr txBox="1"/>
          <p:nvPr/>
        </p:nvSpPr>
        <p:spPr>
          <a:xfrm>
            <a:off x="1215250" y="126794"/>
            <a:ext cx="8908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updates by subject area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(2/6)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2DA501-A9D4-7315-6EA7-20A67DD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3ACE96-2550-8228-496C-14D65E81CA34}"/>
              </a:ext>
            </a:extLst>
          </p:cNvPr>
          <p:cNvSpPr txBox="1"/>
          <p:nvPr/>
        </p:nvSpPr>
        <p:spPr>
          <a:xfrm>
            <a:off x="10189048" y="782190"/>
            <a:ext cx="2169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highlight>
                  <a:srgbClr val="0000CC"/>
                </a:highlight>
                <a:latin typeface="Arial Narrow" panose="020B0606020202030204" pitchFamily="34" charset="0"/>
              </a:rPr>
              <a:t>Epidemiology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E9F632-64F3-C157-6919-53A8084087FD}"/>
              </a:ext>
            </a:extLst>
          </p:cNvPr>
          <p:cNvSpPr txBox="1"/>
          <p:nvPr/>
        </p:nvSpPr>
        <p:spPr>
          <a:xfrm>
            <a:off x="93028" y="6485385"/>
            <a:ext cx="10387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Arial Black" panose="020B0A04020102020204" pitchFamily="34" charset="0"/>
              </a:rPr>
              <a:t>African Swine fever clusters and outliers </a:t>
            </a:r>
            <a:r>
              <a:rPr lang="en-US" sz="1200" b="0" i="0" u="none" strike="noStrike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(A)</a:t>
            </a:r>
            <a:r>
              <a:rPr lang="en-US" sz="1200" b="0" i="0" u="none" strike="noStrike" baseline="0" dirty="0">
                <a:latin typeface="Arial Black" panose="020B0A04020102020204" pitchFamily="34" charset="0"/>
              </a:rPr>
              <a:t>, hotspots </a:t>
            </a:r>
            <a:r>
              <a:rPr lang="en-US" sz="1200" b="0" i="0" u="none" strike="noStrike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(B)</a:t>
            </a:r>
            <a:r>
              <a:rPr lang="en-US" sz="1200" b="0" i="0" u="none" strike="noStrike" baseline="0" dirty="0">
                <a:latin typeface="Arial Black" panose="020B0A04020102020204" pitchFamily="34" charset="0"/>
              </a:rPr>
              <a:t>, and risk map </a:t>
            </a:r>
            <a:r>
              <a:rPr lang="en-US" sz="1200" b="0" i="0" u="none" strike="noStrike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(C)</a:t>
            </a:r>
            <a:r>
              <a:rPr lang="en-US" sz="1200" b="0" i="0" u="none" strike="noStrike" baseline="0" dirty="0">
                <a:latin typeface="Arial Black" panose="020B0A04020102020204" pitchFamily="34" charset="0"/>
              </a:rPr>
              <a:t> based on overall cumulative incidence</a:t>
            </a:r>
            <a:endParaRPr lang="fr-FR" sz="3600" dirty="0">
              <a:latin typeface="Arial Black" panose="020B0A040201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A7F906-EBEE-2A0E-3DD8-B922F4B267FE}"/>
              </a:ext>
            </a:extLst>
          </p:cNvPr>
          <p:cNvSpPr txBox="1"/>
          <p:nvPr/>
        </p:nvSpPr>
        <p:spPr>
          <a:xfrm>
            <a:off x="93028" y="1166301"/>
            <a:ext cx="913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Spatial analysis of ASF in Benin from 2014-2018  (Ohouko </a:t>
            </a:r>
            <a:r>
              <a:rPr lang="en-US" sz="2400" b="1" i="1" dirty="0">
                <a:solidFill>
                  <a:srgbClr val="0000CC"/>
                </a:solidFill>
                <a:latin typeface="Arial Narrow" panose="020B0606020202030204" pitchFamily="34" charset="0"/>
              </a:rPr>
              <a:t>et al., </a:t>
            </a:r>
            <a:r>
              <a:rPr 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upcoming)</a:t>
            </a:r>
            <a:endParaRPr lang="fr-FR" sz="24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C63E863-A9EE-DA19-CD9B-46252515F567}"/>
              </a:ext>
            </a:extLst>
          </p:cNvPr>
          <p:cNvGrpSpPr/>
          <p:nvPr/>
        </p:nvGrpSpPr>
        <p:grpSpPr>
          <a:xfrm>
            <a:off x="314697" y="1748030"/>
            <a:ext cx="7914895" cy="4685371"/>
            <a:chOff x="217724" y="1418949"/>
            <a:chExt cx="7766670" cy="49370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F657B01-8962-77BF-064A-C70450167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7351" r="1502" b="6203"/>
            <a:stretch/>
          </p:blipFill>
          <p:spPr bwMode="auto">
            <a:xfrm>
              <a:off x="217724" y="1418949"/>
              <a:ext cx="7766670" cy="4937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F32BFB0-6635-A37C-AF4E-3C9AF35C2741}"/>
                </a:ext>
              </a:extLst>
            </p:cNvPr>
            <p:cNvSpPr txBox="1"/>
            <p:nvPr/>
          </p:nvSpPr>
          <p:spPr>
            <a:xfrm>
              <a:off x="249375" y="5015345"/>
              <a:ext cx="23414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b="1" i="0" u="none" strike="noStrike" baseline="0" dirty="0">
                  <a:latin typeface="Arial Narrow" panose="020B0606020202030204" pitchFamily="34" charset="0"/>
                </a:rPr>
                <a:t>Overall African swine fever clusters and outliers</a:t>
              </a:r>
              <a:endParaRPr lang="fr-FR" sz="9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1169AFC-89E5-BF43-4124-F49D0B925636}"/>
                </a:ext>
              </a:extLst>
            </p:cNvPr>
            <p:cNvSpPr txBox="1"/>
            <p:nvPr/>
          </p:nvSpPr>
          <p:spPr>
            <a:xfrm>
              <a:off x="2860954" y="4992216"/>
              <a:ext cx="23414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i="0" u="none" strike="noStrike" baseline="0" dirty="0">
                  <a:latin typeface="Arial Narrow" panose="020B0606020202030204" pitchFamily="34" charset="0"/>
                </a:rPr>
                <a:t>Overall African swine fever hotspots</a:t>
              </a:r>
              <a:endParaRPr lang="fr-FR" sz="9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FDB7721-3436-6929-B6E6-244FECA20B8A}"/>
                </a:ext>
              </a:extLst>
            </p:cNvPr>
            <p:cNvSpPr txBox="1"/>
            <p:nvPr/>
          </p:nvSpPr>
          <p:spPr>
            <a:xfrm>
              <a:off x="5422127" y="4977727"/>
              <a:ext cx="249299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i="0" u="none" strike="noStrike" baseline="0" dirty="0">
                  <a:latin typeface="Arial Narrow" panose="020B0606020202030204" pitchFamily="34" charset="0"/>
                </a:rPr>
                <a:t>Overall predictive cumulative incidence of ASF</a:t>
              </a:r>
              <a:endParaRPr lang="fr-FR" sz="9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C576AB76-8DFC-1563-C244-C1796B627681}"/>
              </a:ext>
            </a:extLst>
          </p:cNvPr>
          <p:cNvSpPr txBox="1"/>
          <p:nvPr/>
        </p:nvSpPr>
        <p:spPr>
          <a:xfrm>
            <a:off x="8229593" y="2991725"/>
            <a:ext cx="39624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A global cluster </a:t>
            </a:r>
            <a:r>
              <a:rPr lang="fr-FR" sz="2200" b="0" i="0" u="none" strike="noStrike" baseline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method</a:t>
            </a:r>
            <a:r>
              <a:rPr lang="fr-FR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 (</a:t>
            </a:r>
            <a:r>
              <a:rPr lang="fr-FR" sz="2200" b="0" i="0" u="none" strike="noStrike" baseline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Moran’s</a:t>
            </a:r>
            <a:r>
              <a:rPr lang="fr-FR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 I): </a:t>
            </a:r>
            <a:r>
              <a:rPr lang="fr-FR" sz="2200" b="1" i="0" u="none" strike="noStrike" baseline="0" dirty="0" err="1">
                <a:latin typeface="Arial Narrow" panose="020B0606020202030204" pitchFamily="34" charset="0"/>
              </a:rPr>
              <a:t>Presence</a:t>
            </a:r>
            <a:r>
              <a:rPr lang="fr-FR" sz="2200" b="1" i="0" u="none" strike="noStrike" baseline="0" dirty="0">
                <a:latin typeface="Arial Narrow" panose="020B0606020202030204" pitchFamily="34" charset="0"/>
              </a:rPr>
              <a:t> of clusters</a:t>
            </a:r>
          </a:p>
          <a:p>
            <a:pPr algn="l"/>
            <a:endParaRPr lang="fr-FR" sz="2200" b="0" i="0" u="none" strike="noStrike" baseline="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L</a:t>
            </a:r>
            <a:r>
              <a:rPr lang="en-US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ocal indicators of spatial association, </a:t>
            </a:r>
            <a:r>
              <a:rPr lang="fr-FR" sz="2200" b="0" i="0" u="none" strike="noStrike" baseline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Getis</a:t>
            </a:r>
            <a:r>
              <a:rPr lang="fr-FR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 Ord, and </a:t>
            </a:r>
            <a:r>
              <a:rPr lang="fr-FR" sz="2200" b="0" i="0" u="none" strike="noStrike" baseline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SaTScan</a:t>
            </a:r>
            <a:r>
              <a:rPr lang="fr-FR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: </a:t>
            </a:r>
            <a:r>
              <a:rPr lang="fr-FR" sz="2200" b="1" i="0" u="none" strike="noStrike" baseline="0" dirty="0">
                <a:latin typeface="Arial Narrow" panose="020B0606020202030204" pitchFamily="34" charset="0"/>
              </a:rPr>
              <a:t>Location of clusters</a:t>
            </a:r>
            <a:endParaRPr lang="fr-FR" sz="2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5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2DA501-A9D4-7315-6EA7-20A67DD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3ACE96-2550-8228-496C-14D65E81CA34}"/>
              </a:ext>
            </a:extLst>
          </p:cNvPr>
          <p:cNvSpPr txBox="1"/>
          <p:nvPr/>
        </p:nvSpPr>
        <p:spPr>
          <a:xfrm>
            <a:off x="10189048" y="782190"/>
            <a:ext cx="2169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highlight>
                  <a:srgbClr val="0000CC"/>
                </a:highlight>
                <a:latin typeface="Arial Narrow" panose="020B0606020202030204" pitchFamily="34" charset="0"/>
              </a:rPr>
              <a:t>Epidemiology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A7F906-EBEE-2A0E-3DD8-B922F4B267FE}"/>
              </a:ext>
            </a:extLst>
          </p:cNvPr>
          <p:cNvSpPr txBox="1"/>
          <p:nvPr/>
        </p:nvSpPr>
        <p:spPr>
          <a:xfrm>
            <a:off x="332502" y="994515"/>
            <a:ext cx="10030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Space-Time analysis of ASF in Benin from 2014-2018  (Ohouko </a:t>
            </a:r>
            <a:r>
              <a:rPr lang="en-US" sz="2400" b="1" i="1" dirty="0">
                <a:solidFill>
                  <a:srgbClr val="0000CC"/>
                </a:solidFill>
                <a:latin typeface="Arial Narrow" panose="020B0606020202030204" pitchFamily="34" charset="0"/>
              </a:rPr>
              <a:t>et al., </a:t>
            </a:r>
            <a:r>
              <a:rPr 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upcoming)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CCC49A-0529-6DA1-E8D5-321F39720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418945"/>
            <a:ext cx="7910945" cy="55923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3D3442-26AE-FF8A-18C5-059B002EED3B}"/>
              </a:ext>
            </a:extLst>
          </p:cNvPr>
          <p:cNvSpPr txBox="1"/>
          <p:nvPr/>
        </p:nvSpPr>
        <p:spPr>
          <a:xfrm>
            <a:off x="1215250" y="126794"/>
            <a:ext cx="8908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updates by subject area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(3/6)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4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2DA501-A9D4-7315-6EA7-20A67DD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3ACE96-2550-8228-496C-14D65E81CA34}"/>
              </a:ext>
            </a:extLst>
          </p:cNvPr>
          <p:cNvSpPr txBox="1"/>
          <p:nvPr/>
        </p:nvSpPr>
        <p:spPr>
          <a:xfrm>
            <a:off x="10189048" y="782190"/>
            <a:ext cx="2169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highlight>
                  <a:srgbClr val="0000CC"/>
                </a:highlight>
                <a:latin typeface="Arial Narrow" panose="020B0606020202030204" pitchFamily="34" charset="0"/>
              </a:rPr>
              <a:t>Epidemiology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A7F906-EBEE-2A0E-3DD8-B922F4B267FE}"/>
              </a:ext>
            </a:extLst>
          </p:cNvPr>
          <p:cNvSpPr txBox="1"/>
          <p:nvPr/>
        </p:nvSpPr>
        <p:spPr>
          <a:xfrm>
            <a:off x="429484" y="963366"/>
            <a:ext cx="7509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Risk factors of  ASF in BENIN (Ohouko </a:t>
            </a:r>
            <a:r>
              <a:rPr lang="en-US" sz="2400" b="1" i="1" dirty="0">
                <a:solidFill>
                  <a:srgbClr val="0000CC"/>
                </a:solidFill>
                <a:latin typeface="Arial Narrow" panose="020B0606020202030204" pitchFamily="34" charset="0"/>
              </a:rPr>
              <a:t>et al., </a:t>
            </a:r>
            <a:r>
              <a:rPr 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upcoming)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4EC096-E583-9FDD-C93C-DE338CA574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4" y="1421809"/>
            <a:ext cx="3796153" cy="5415409"/>
          </a:xfrm>
          <a:prstGeom prst="rect">
            <a:avLst/>
          </a:prstGeom>
          <a:noFill/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63FC446-2057-6CD7-2E81-D11377400600}"/>
              </a:ext>
            </a:extLst>
          </p:cNvPr>
          <p:cNvGrpSpPr/>
          <p:nvPr/>
        </p:nvGrpSpPr>
        <p:grpSpPr>
          <a:xfrm>
            <a:off x="4610543" y="2300691"/>
            <a:ext cx="3116008" cy="2890839"/>
            <a:chOff x="4447303" y="1471670"/>
            <a:chExt cx="3116008" cy="289083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6AA486E-1BC3-BED3-75A0-26D6FF01D7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76"/>
            <a:stretch/>
          </p:blipFill>
          <p:spPr bwMode="auto">
            <a:xfrm>
              <a:off x="4447303" y="1471670"/>
              <a:ext cx="3034645" cy="2490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E00C3EA-272E-D461-F2C3-476E7FC2077B}"/>
                </a:ext>
              </a:extLst>
            </p:cNvPr>
            <p:cNvSpPr txBox="1"/>
            <p:nvPr/>
          </p:nvSpPr>
          <p:spPr>
            <a:xfrm>
              <a:off x="4528666" y="3962399"/>
              <a:ext cx="303464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Free ranging of local breed</a:t>
              </a:r>
              <a:endParaRPr lang="fr-FR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B47D9EA-6C6F-605E-E011-7D245F1218AE}"/>
              </a:ext>
            </a:extLst>
          </p:cNvPr>
          <p:cNvSpPr txBox="1"/>
          <p:nvPr/>
        </p:nvSpPr>
        <p:spPr>
          <a:xfrm>
            <a:off x="7726551" y="2441379"/>
            <a:ext cx="3930779" cy="2202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Piggeries in agglomeration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No quarantine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Presence of ticks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EB56BF-F7BE-4F3A-90D4-EBB6DB462764}"/>
              </a:ext>
            </a:extLst>
          </p:cNvPr>
          <p:cNvSpPr txBox="1"/>
          <p:nvPr/>
        </p:nvSpPr>
        <p:spPr>
          <a:xfrm>
            <a:off x="1215250" y="126794"/>
            <a:ext cx="8908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updates by subject area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(4/6)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2DA501-A9D4-7315-6EA7-20A67DD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3ACE96-2550-8228-496C-14D65E81CA34}"/>
              </a:ext>
            </a:extLst>
          </p:cNvPr>
          <p:cNvSpPr txBox="1"/>
          <p:nvPr/>
        </p:nvSpPr>
        <p:spPr>
          <a:xfrm>
            <a:off x="7412180" y="906885"/>
            <a:ext cx="487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highlight>
                  <a:srgbClr val="0000CC"/>
                </a:highlight>
                <a:latin typeface="Arial Narrow" panose="020B0606020202030204" pitchFamily="34" charset="0"/>
              </a:rPr>
              <a:t>Drugs and therapeutics approach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CD9B6BA-9423-12C3-FFE6-F13039CD9140}"/>
              </a:ext>
            </a:extLst>
          </p:cNvPr>
          <p:cNvGrpSpPr/>
          <p:nvPr/>
        </p:nvGrpSpPr>
        <p:grpSpPr>
          <a:xfrm>
            <a:off x="62291" y="1924181"/>
            <a:ext cx="6212084" cy="1788629"/>
            <a:chOff x="41565" y="1391602"/>
            <a:chExt cx="5761758" cy="141501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9F3B284-D35A-DFF4-F28D-76D825E9C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958" y="1730792"/>
              <a:ext cx="5680365" cy="10758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44D76C7-A96C-6AAD-1A9E-558F9F3ADCC1}"/>
                </a:ext>
              </a:extLst>
            </p:cNvPr>
            <p:cNvSpPr txBox="1"/>
            <p:nvPr/>
          </p:nvSpPr>
          <p:spPr>
            <a:xfrm>
              <a:off x="41565" y="1391602"/>
              <a:ext cx="2175269" cy="292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Kpodékon</a:t>
              </a:r>
              <a:r>
                <a:rPr lang="en-US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b="1" i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et al.</a:t>
              </a:r>
              <a:r>
                <a:rPr lang="en-US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(2015)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1A5F3093-296F-5E66-6AB3-FA7FE9151ECD}"/>
              </a:ext>
            </a:extLst>
          </p:cNvPr>
          <p:cNvSpPr txBox="1"/>
          <p:nvPr/>
        </p:nvSpPr>
        <p:spPr>
          <a:xfrm>
            <a:off x="6502997" y="1651785"/>
            <a:ext cx="3596968" cy="263129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Cissus quadrangularis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L. (stem bark)     </a:t>
            </a:r>
          </a:p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Adansonia digitata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L. (fruits)</a:t>
            </a:r>
          </a:p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Momordica </a:t>
            </a:r>
            <a:r>
              <a:rPr lang="en-US" sz="1600" i="1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charantia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L. (whole plant)     </a:t>
            </a:r>
          </a:p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Ageratum </a:t>
            </a:r>
            <a:r>
              <a:rPr lang="en-US" sz="1600" i="1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conyzoides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L (whole plant)</a:t>
            </a:r>
          </a:p>
          <a:p>
            <a:pPr>
              <a:lnSpc>
                <a:spcPct val="150000"/>
              </a:lnSpc>
            </a:pPr>
            <a:r>
              <a:rPr lang="en-US" sz="1600" i="1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Cochlospermum</a:t>
            </a: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planchonii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Hook.f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 (root )</a:t>
            </a:r>
          </a:p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Datura </a:t>
            </a:r>
            <a:r>
              <a:rPr lang="en-US" sz="1600" i="1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metel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L. (leaves) </a:t>
            </a:r>
          </a:p>
          <a:p>
            <a:pPr>
              <a:lnSpc>
                <a:spcPct val="150000"/>
              </a:lnSpc>
            </a:pPr>
            <a:r>
              <a:rPr lang="en-US" sz="1600" i="1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Cussonia</a:t>
            </a:r>
            <a:r>
              <a:rPr lang="en-US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arborea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Hoehst</a:t>
            </a:r>
            <a:r>
              <a:rPr lang="en-US" sz="1600" dirty="0">
                <a:solidFill>
                  <a:srgbClr val="0000CC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 ex A. Rich. (seeds)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0BA4EF5-3AFB-042D-6C19-0F6BFFEFE161}"/>
              </a:ext>
            </a:extLst>
          </p:cNvPr>
          <p:cNvSpPr txBox="1"/>
          <p:nvPr/>
        </p:nvSpPr>
        <p:spPr>
          <a:xfrm>
            <a:off x="6502996" y="5427895"/>
            <a:ext cx="4125141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Cochlospermum</a:t>
            </a:r>
            <a:r>
              <a:rPr lang="en-US" sz="18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planchonii</a:t>
            </a:r>
            <a:r>
              <a:rPr lang="en-US" sz="1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Hook.f</a:t>
            </a:r>
            <a:r>
              <a:rPr lang="en-US" sz="1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(root)</a:t>
            </a:r>
            <a:endParaRPr lang="fr-FR" dirty="0">
              <a:solidFill>
                <a:srgbClr val="0000CC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950E71-1EEF-ED5C-4E87-01742426099E}"/>
              </a:ext>
            </a:extLst>
          </p:cNvPr>
          <p:cNvSpPr/>
          <p:nvPr/>
        </p:nvSpPr>
        <p:spPr>
          <a:xfrm>
            <a:off x="6163535" y="1537855"/>
            <a:ext cx="440201" cy="2739783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354C09F-487B-B394-746F-F16832B23AAF}"/>
              </a:ext>
            </a:extLst>
          </p:cNvPr>
          <p:cNvGrpSpPr/>
          <p:nvPr/>
        </p:nvGrpSpPr>
        <p:grpSpPr>
          <a:xfrm>
            <a:off x="64603" y="4210632"/>
            <a:ext cx="6212084" cy="2573936"/>
            <a:chOff x="-5248" y="1102339"/>
            <a:chExt cx="6212084" cy="2573936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770CDB2-34EE-CD80-7A23-77EFB54F9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836" y="1485525"/>
              <a:ext cx="6096000" cy="21907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11DA034-A45E-6FAF-9661-EB062F7DE1E2}"/>
                </a:ext>
              </a:extLst>
            </p:cNvPr>
            <p:cNvSpPr txBox="1"/>
            <p:nvPr/>
          </p:nvSpPr>
          <p:spPr>
            <a:xfrm>
              <a:off x="-5248" y="1102339"/>
              <a:ext cx="21752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Ohouko </a:t>
              </a:r>
              <a:r>
                <a:rPr lang="en-US" b="1" i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et al.</a:t>
              </a:r>
              <a:r>
                <a:rPr lang="en-US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(2020)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1BBC0AD-488A-563E-85C5-3028D7ED6B40}"/>
              </a:ext>
            </a:extLst>
          </p:cNvPr>
          <p:cNvSpPr/>
          <p:nvPr/>
        </p:nvSpPr>
        <p:spPr>
          <a:xfrm>
            <a:off x="6169177" y="5386281"/>
            <a:ext cx="440201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CE1747-5327-5A90-D39A-EBD706FC2313}"/>
              </a:ext>
            </a:extLst>
          </p:cNvPr>
          <p:cNvSpPr txBox="1"/>
          <p:nvPr/>
        </p:nvSpPr>
        <p:spPr>
          <a:xfrm>
            <a:off x="1215250" y="126794"/>
            <a:ext cx="8908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updates by subject area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(5/6)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2DA501-A9D4-7315-6EA7-20A67DD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3ACE96-2550-8228-496C-14D65E81CA34}"/>
              </a:ext>
            </a:extLst>
          </p:cNvPr>
          <p:cNvSpPr txBox="1"/>
          <p:nvPr/>
        </p:nvSpPr>
        <p:spPr>
          <a:xfrm>
            <a:off x="7412180" y="1192217"/>
            <a:ext cx="487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highlight>
                  <a:srgbClr val="0000CC"/>
                </a:highlight>
                <a:latin typeface="Arial Narrow" panose="020B0606020202030204" pitchFamily="34" charset="0"/>
              </a:rPr>
              <a:t>Drugs and therapeutics approach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8C1FF6-A53B-EEBA-E4E0-B7A15FC8D3B3}"/>
              </a:ext>
            </a:extLst>
          </p:cNvPr>
          <p:cNvSpPr txBox="1"/>
          <p:nvPr/>
        </p:nvSpPr>
        <p:spPr>
          <a:xfrm>
            <a:off x="229521" y="1881616"/>
            <a:ext cx="9414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TEST: CURATIVE TREATMENT WITH PLANTS EXTRACTS</a:t>
            </a:r>
            <a:endParaRPr lang="fr-FR" sz="2800" dirty="0">
              <a:solidFill>
                <a:srgbClr val="002060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B440E6A-A8CA-16ED-DD7B-C6E1600838AD}"/>
              </a:ext>
            </a:extLst>
          </p:cNvPr>
          <p:cNvGrpSpPr/>
          <p:nvPr/>
        </p:nvGrpSpPr>
        <p:grpSpPr>
          <a:xfrm>
            <a:off x="229701" y="3119317"/>
            <a:ext cx="7182479" cy="2954665"/>
            <a:chOff x="229701" y="2412735"/>
            <a:chExt cx="7182479" cy="29546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CE34A1E-E9CF-7E76-17DD-6ACE08129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2136" y="2412735"/>
              <a:ext cx="3410044" cy="2270674"/>
            </a:xfrm>
            <a:prstGeom prst="flowChartConnector">
              <a:avLst/>
            </a:prstGeom>
            <a:ln w="28575">
              <a:solidFill>
                <a:srgbClr val="156535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E93A54E-AE44-B7E1-3299-D3F538A9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701" y="2426590"/>
              <a:ext cx="3393518" cy="2226094"/>
            </a:xfrm>
            <a:prstGeom prst="flowChartConnector">
              <a:avLst/>
            </a:prstGeom>
            <a:ln w="28575">
              <a:solidFill>
                <a:srgbClr val="0033CC"/>
              </a:solidFill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77E830D-58F5-12D8-51B6-66F81396F38E}"/>
                </a:ext>
              </a:extLst>
            </p:cNvPr>
            <p:cNvSpPr txBox="1"/>
            <p:nvPr/>
          </p:nvSpPr>
          <p:spPr>
            <a:xfrm>
              <a:off x="882085" y="4799600"/>
              <a:ext cx="26302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Acacia nilotica</a:t>
              </a:r>
              <a:endParaRPr lang="fr-FR" sz="2800" i="1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4C83948-E4C9-31B4-2EB7-4EA340E98ABD}"/>
                </a:ext>
              </a:extLst>
            </p:cNvPr>
            <p:cNvSpPr txBox="1"/>
            <p:nvPr/>
          </p:nvSpPr>
          <p:spPr>
            <a:xfrm>
              <a:off x="4936604" y="4844180"/>
              <a:ext cx="19075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Aloe vera</a:t>
              </a:r>
              <a:endParaRPr lang="fr-FR" sz="2800" i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E3C5429-58F4-B770-9854-E903C74FF331}"/>
              </a:ext>
            </a:extLst>
          </p:cNvPr>
          <p:cNvGrpSpPr/>
          <p:nvPr/>
        </p:nvGrpSpPr>
        <p:grpSpPr>
          <a:xfrm>
            <a:off x="7720900" y="2654367"/>
            <a:ext cx="4241399" cy="3106765"/>
            <a:chOff x="6163535" y="1537855"/>
            <a:chExt cx="3936430" cy="272028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BC68FD6-648B-D631-337C-F01AECCC2365}"/>
                </a:ext>
              </a:extLst>
            </p:cNvPr>
            <p:cNvSpPr txBox="1"/>
            <p:nvPr/>
          </p:nvSpPr>
          <p:spPr>
            <a:xfrm>
              <a:off x="6502997" y="1651785"/>
              <a:ext cx="3596968" cy="2606358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i="1" dirty="0">
                  <a:solidFill>
                    <a:srgbClr val="FF0000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</a:rPr>
                <a:t>Positive group</a:t>
              </a:r>
            </a:p>
            <a:p>
              <a:pPr marL="80010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2060"/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2 days of survival</a:t>
              </a:r>
            </a:p>
            <a:p>
              <a:pPr>
                <a:lnSpc>
                  <a:spcPct val="150000"/>
                </a:lnSpc>
              </a:pPr>
              <a:r>
                <a:rPr lang="en-US" sz="2800" b="1" i="1" dirty="0">
                  <a:solidFill>
                    <a:srgbClr val="FF0000"/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Groups treated</a:t>
              </a:r>
            </a:p>
            <a:p>
              <a:pPr marL="80010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</a:rPr>
                <a:t>2 ml/kg of body weight</a:t>
              </a:r>
            </a:p>
            <a:p>
              <a:pPr marL="80010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</a:rPr>
                <a:t>7 days of survival</a:t>
              </a:r>
              <a:endParaRPr lang="en-US" sz="1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5E52F8-754D-AA9A-42DF-21907F789746}"/>
                </a:ext>
              </a:extLst>
            </p:cNvPr>
            <p:cNvSpPr/>
            <p:nvPr/>
          </p:nvSpPr>
          <p:spPr>
            <a:xfrm>
              <a:off x="6163535" y="1537855"/>
              <a:ext cx="440201" cy="27202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425D0D7-14E3-9530-0D6F-E4FD81648059}"/>
              </a:ext>
            </a:extLst>
          </p:cNvPr>
          <p:cNvSpPr txBox="1"/>
          <p:nvPr/>
        </p:nvSpPr>
        <p:spPr>
          <a:xfrm>
            <a:off x="2499019" y="6259154"/>
            <a:ext cx="3006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Ohouko </a:t>
            </a:r>
            <a:r>
              <a:rPr lang="en-US" sz="2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et al.</a:t>
            </a: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(2022)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840804-8943-2CFB-A3FB-115532459904}"/>
              </a:ext>
            </a:extLst>
          </p:cNvPr>
          <p:cNvSpPr txBox="1"/>
          <p:nvPr/>
        </p:nvSpPr>
        <p:spPr>
          <a:xfrm>
            <a:off x="1215250" y="126794"/>
            <a:ext cx="8908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updates by subject area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(6/6)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B434C8-262D-1595-B022-B0B462864D7E}"/>
              </a:ext>
            </a:extLst>
          </p:cNvPr>
          <p:cNvSpPr txBox="1"/>
          <p:nvPr/>
        </p:nvSpPr>
        <p:spPr>
          <a:xfrm>
            <a:off x="1046569" y="853284"/>
            <a:ext cx="10632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ASF Control in BENIN: Challenges </a:t>
            </a:r>
            <a:r>
              <a:rPr lang="fr-FR" sz="32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(1/3)</a:t>
            </a:r>
            <a:r>
              <a:rPr lang="fr-FR" sz="32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48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33ADDB-240C-0242-1ED7-8EC7B8F6B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"/>
            <a:ext cx="1149927" cy="10600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B79C48-C21A-FC13-3EE0-132F6D702B94}"/>
              </a:ext>
            </a:extLst>
          </p:cNvPr>
          <p:cNvSpPr txBox="1"/>
          <p:nvPr/>
        </p:nvSpPr>
        <p:spPr>
          <a:xfrm>
            <a:off x="852054" y="1933156"/>
            <a:ext cx="11339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01 October 1997–01 July 1999: </a:t>
            </a:r>
            <a:r>
              <a:rPr lang="en-US" sz="280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FAO</a:t>
            </a:r>
            <a:r>
              <a:rPr lang="en-US" sz="28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funded projects on African swine fever</a:t>
            </a:r>
            <a:endParaRPr lang="fr-FR" sz="4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A0D145-8F25-FA55-71E1-8104D6403738}"/>
              </a:ext>
            </a:extLst>
          </p:cNvPr>
          <p:cNvSpPr txBox="1"/>
          <p:nvPr/>
        </p:nvSpPr>
        <p:spPr>
          <a:xfrm>
            <a:off x="5317166" y="2484545"/>
            <a:ext cx="6234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+</a:t>
            </a:r>
            <a:endParaRPr lang="fr-FR" sz="6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071AE6-D91B-02E6-851F-B93B3238795C}"/>
              </a:ext>
            </a:extLst>
          </p:cNvPr>
          <p:cNvSpPr txBox="1"/>
          <p:nvPr/>
        </p:nvSpPr>
        <p:spPr>
          <a:xfrm>
            <a:off x="-1" y="3386856"/>
            <a:ext cx="11339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Government policy in the ASF management</a:t>
            </a:r>
            <a:endParaRPr lang="fr-FR" sz="4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644FE93-17D3-C3CA-7F83-4AC39978EF43}"/>
              </a:ext>
            </a:extLst>
          </p:cNvPr>
          <p:cNvGrpSpPr/>
          <p:nvPr/>
        </p:nvGrpSpPr>
        <p:grpSpPr>
          <a:xfrm>
            <a:off x="2292398" y="4598733"/>
            <a:ext cx="7607203" cy="1996697"/>
            <a:chOff x="2478906" y="4417958"/>
            <a:chExt cx="7607203" cy="19966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1EA071-3175-C148-0702-8EF86A2EAED7}"/>
                </a:ext>
              </a:extLst>
            </p:cNvPr>
            <p:cNvSpPr/>
            <p:nvPr/>
          </p:nvSpPr>
          <p:spPr>
            <a:xfrm>
              <a:off x="2478906" y="4417958"/>
              <a:ext cx="7607203" cy="19966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 : avec coin rogné 10">
              <a:extLst>
                <a:ext uri="{FF2B5EF4-FFF2-40B4-BE49-F238E27FC236}">
                  <a16:creationId xmlns:a16="http://schemas.microsoft.com/office/drawing/2014/main" id="{C7C4AC7A-6543-A573-ABCF-2404095D286F}"/>
                </a:ext>
              </a:extLst>
            </p:cNvPr>
            <p:cNvSpPr/>
            <p:nvPr/>
          </p:nvSpPr>
          <p:spPr>
            <a:xfrm>
              <a:off x="2479964" y="4417958"/>
              <a:ext cx="7606145" cy="1996697"/>
            </a:xfrm>
            <a:prstGeom prst="snip1Rect">
              <a:avLst>
                <a:gd name="adj" fmla="val 45455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FAIL IN ASF ERADICATION </a:t>
              </a:r>
            </a:p>
            <a:p>
              <a:pPr algn="ctr"/>
              <a:endParaRPr lang="fr-FR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fr-FR" sz="2800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Endemic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situation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300BAB0-4486-5E02-14D1-49E74331EF0A}"/>
              </a:ext>
            </a:extLst>
          </p:cNvPr>
          <p:cNvGrpSpPr/>
          <p:nvPr/>
        </p:nvGrpSpPr>
        <p:grpSpPr>
          <a:xfrm>
            <a:off x="5126186" y="4158951"/>
            <a:ext cx="1514093" cy="457200"/>
            <a:chOff x="4391891" y="4156364"/>
            <a:chExt cx="1514093" cy="457200"/>
          </a:xfrm>
        </p:grpSpPr>
        <p:sp>
          <p:nvSpPr>
            <p:cNvPr id="14" name="Flèche : bas 13">
              <a:extLst>
                <a:ext uri="{FF2B5EF4-FFF2-40B4-BE49-F238E27FC236}">
                  <a16:creationId xmlns:a16="http://schemas.microsoft.com/office/drawing/2014/main" id="{5D200A55-E7E7-D3A0-FB01-66A929987424}"/>
                </a:ext>
              </a:extLst>
            </p:cNvPr>
            <p:cNvSpPr/>
            <p:nvPr/>
          </p:nvSpPr>
          <p:spPr>
            <a:xfrm>
              <a:off x="4391891" y="4156364"/>
              <a:ext cx="290945" cy="4423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 : bas 14">
              <a:extLst>
                <a:ext uri="{FF2B5EF4-FFF2-40B4-BE49-F238E27FC236}">
                  <a16:creationId xmlns:a16="http://schemas.microsoft.com/office/drawing/2014/main" id="{D7854CAF-0669-CF35-2745-B7034A041DFA}"/>
                </a:ext>
              </a:extLst>
            </p:cNvPr>
            <p:cNvSpPr/>
            <p:nvPr/>
          </p:nvSpPr>
          <p:spPr>
            <a:xfrm>
              <a:off x="4696691" y="4156364"/>
              <a:ext cx="290945" cy="4423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106BDBF1-9C5A-05CE-1685-FD52CE21AAE1}"/>
                </a:ext>
              </a:extLst>
            </p:cNvPr>
            <p:cNvSpPr/>
            <p:nvPr/>
          </p:nvSpPr>
          <p:spPr>
            <a:xfrm>
              <a:off x="4987636" y="4171195"/>
              <a:ext cx="290945" cy="4423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 : bas 16">
              <a:extLst>
                <a:ext uri="{FF2B5EF4-FFF2-40B4-BE49-F238E27FC236}">
                  <a16:creationId xmlns:a16="http://schemas.microsoft.com/office/drawing/2014/main" id="{4F136202-3AA8-28E6-3FF8-7FA25F804EED}"/>
                </a:ext>
              </a:extLst>
            </p:cNvPr>
            <p:cNvSpPr/>
            <p:nvPr/>
          </p:nvSpPr>
          <p:spPr>
            <a:xfrm>
              <a:off x="5308220" y="4171194"/>
              <a:ext cx="290945" cy="4423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lèche : bas 17">
              <a:extLst>
                <a:ext uri="{FF2B5EF4-FFF2-40B4-BE49-F238E27FC236}">
                  <a16:creationId xmlns:a16="http://schemas.microsoft.com/office/drawing/2014/main" id="{F037D1C7-B00E-6D98-791B-790B1F16C871}"/>
                </a:ext>
              </a:extLst>
            </p:cNvPr>
            <p:cNvSpPr/>
            <p:nvPr/>
          </p:nvSpPr>
          <p:spPr>
            <a:xfrm>
              <a:off x="5615039" y="4171193"/>
              <a:ext cx="290945" cy="4423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8638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33ADDB-240C-0242-1ED7-8EC7B8F6B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"/>
            <a:ext cx="1149927" cy="10600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B79C48-C21A-FC13-3EE0-132F6D702B94}"/>
              </a:ext>
            </a:extLst>
          </p:cNvPr>
          <p:cNvSpPr txBox="1"/>
          <p:nvPr/>
        </p:nvSpPr>
        <p:spPr>
          <a:xfrm>
            <a:off x="1267690" y="1653741"/>
            <a:ext cx="7696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Compliance with biosecurity measures</a:t>
            </a:r>
            <a:endParaRPr lang="fr-FR" sz="4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CDA3031-4216-1E0E-259F-BF6D1AAED5E0}"/>
              </a:ext>
            </a:extLst>
          </p:cNvPr>
          <p:cNvSpPr txBox="1"/>
          <p:nvPr/>
        </p:nvSpPr>
        <p:spPr>
          <a:xfrm>
            <a:off x="741351" y="822744"/>
            <a:ext cx="109795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ASF Control in BENIN: Challenges </a:t>
            </a:r>
            <a:r>
              <a:rPr lang="fr-FR" sz="32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(1/3)</a:t>
            </a:r>
            <a:r>
              <a:rPr lang="fr-FR" sz="32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48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0A432BE-10DE-0766-1362-027D2DF04B3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451" r="2450" b="3049"/>
          <a:stretch/>
        </p:blipFill>
        <p:spPr bwMode="auto">
          <a:xfrm>
            <a:off x="741351" y="2314970"/>
            <a:ext cx="4758904" cy="372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A132CC-816A-7276-B36E-DE9FBD65A9A8}"/>
              </a:ext>
            </a:extLst>
          </p:cNvPr>
          <p:cNvGrpSpPr/>
          <p:nvPr/>
        </p:nvGrpSpPr>
        <p:grpSpPr>
          <a:xfrm>
            <a:off x="5701791" y="2439665"/>
            <a:ext cx="5219333" cy="3810185"/>
            <a:chOff x="5481234" y="3577561"/>
            <a:chExt cx="5389004" cy="341975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6F9798D-76F6-6349-201C-CEE68A0B2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1234" y="3577561"/>
              <a:ext cx="5389003" cy="30338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07F5A5-AF0B-A310-A9BA-198C38D7CD53}"/>
                </a:ext>
              </a:extLst>
            </p:cNvPr>
            <p:cNvSpPr/>
            <p:nvPr/>
          </p:nvSpPr>
          <p:spPr>
            <a:xfrm>
              <a:off x="5481235" y="6638204"/>
              <a:ext cx="5389003" cy="359111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>
              <a:spAutoFit/>
            </a:bodyPr>
            <a:lstStyle/>
            <a:p>
              <a:pPr marL="174625" lvl="2" algn="just"/>
              <a:r>
                <a:rPr lang="fr-FR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Training of </a:t>
              </a:r>
              <a:r>
                <a:rPr lang="fr-FR" sz="2000" b="1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farmers</a:t>
              </a:r>
              <a:r>
                <a:rPr lang="fr-FR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on </a:t>
              </a:r>
              <a:r>
                <a:rPr lang="fr-FR" sz="2000" b="1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Biosecurity</a:t>
              </a:r>
              <a:r>
                <a:rPr lang="fr-FR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in </a:t>
              </a:r>
              <a:r>
                <a:rPr lang="fr-FR" sz="2000" b="1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pig</a:t>
              </a:r>
              <a:r>
                <a:rPr lang="fr-FR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1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keeping</a:t>
              </a:r>
              <a:endParaRPr lang="fr-FR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FE5B5122-38A2-EF6C-1C11-B230F5460A5C}"/>
              </a:ext>
            </a:extLst>
          </p:cNvPr>
          <p:cNvSpPr txBox="1"/>
          <p:nvPr/>
        </p:nvSpPr>
        <p:spPr>
          <a:xfrm>
            <a:off x="2958005" y="63362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(NGO Terre &amp; Vie, 2021)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33ADDB-240C-0242-1ED7-8EC7B8F6B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"/>
            <a:ext cx="1149927" cy="106008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CDA3031-4216-1E0E-259F-BF6D1AAED5E0}"/>
              </a:ext>
            </a:extLst>
          </p:cNvPr>
          <p:cNvSpPr txBox="1"/>
          <p:nvPr/>
        </p:nvSpPr>
        <p:spPr>
          <a:xfrm>
            <a:off x="741351" y="863658"/>
            <a:ext cx="9857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ASF Control in BENIN: Challenges </a:t>
            </a:r>
            <a:r>
              <a:rPr lang="fr-FR" sz="32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(1/3)</a:t>
            </a:r>
            <a:r>
              <a:rPr lang="fr-FR" sz="32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48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12780D-1943-052F-CD3B-CFDE52897E1F}"/>
              </a:ext>
            </a:extLst>
          </p:cNvPr>
          <p:cNvSpPr txBox="1"/>
          <p:nvPr/>
        </p:nvSpPr>
        <p:spPr>
          <a:xfrm>
            <a:off x="1704107" y="2496753"/>
            <a:ext cx="96427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Implementation and surveillance of restrictive decisions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Regional program of west African countries  in fighting ASF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fr-FR" sz="4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0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B434C8-262D-1595-B022-B0B462864D7E}"/>
              </a:ext>
            </a:extLst>
          </p:cNvPr>
          <p:cNvSpPr txBox="1"/>
          <p:nvPr/>
        </p:nvSpPr>
        <p:spPr>
          <a:xfrm>
            <a:off x="1140687" y="521382"/>
            <a:ext cx="105433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olonna MT" panose="04020805060202030203" pitchFamily="82" charset="0"/>
              </a:rPr>
              <a:t>Vision for the swine sector in BENIN for the next 5 years/10 years</a:t>
            </a:r>
            <a:endParaRPr lang="fr-FR" sz="48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57865F-1EB5-BF6B-7B56-0E616B310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905AC70-C5E7-C295-F14F-C75D4920AC4B}"/>
              </a:ext>
            </a:extLst>
          </p:cNvPr>
          <p:cNvGrpSpPr/>
          <p:nvPr/>
        </p:nvGrpSpPr>
        <p:grpSpPr>
          <a:xfrm>
            <a:off x="1357744" y="2503166"/>
            <a:ext cx="10550521" cy="3321692"/>
            <a:chOff x="1133478" y="2154770"/>
            <a:chExt cx="10550521" cy="332169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2917D99-93EA-7A22-BE3D-397683B77DBB}"/>
                </a:ext>
              </a:extLst>
            </p:cNvPr>
            <p:cNvSpPr txBox="1"/>
            <p:nvPr/>
          </p:nvSpPr>
          <p:spPr>
            <a:xfrm>
              <a:off x="2394291" y="2154770"/>
              <a:ext cx="9289708" cy="3317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i="0" u="none" strike="noStrike" baseline="0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Rising of pig production through conversion of informal sector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endParaRPr lang="en-US" sz="2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i="0" u="none" strike="noStrike" baseline="0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Reducing in socio-economic impact of ASF</a:t>
              </a:r>
            </a:p>
            <a:p>
              <a:pPr>
                <a:lnSpc>
                  <a:spcPct val="150000"/>
                </a:lnSpc>
              </a:pPr>
              <a:endParaRPr lang="en-US" sz="2000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Improve</a:t>
              </a:r>
              <a:r>
                <a:rPr lang="en-US" sz="2800" b="1" i="0" u="none" strike="noStrike" baseline="0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the pig and pork value chains </a:t>
              </a:r>
            </a:p>
            <a:p>
              <a:pPr>
                <a:lnSpc>
                  <a:spcPct val="150000"/>
                </a:lnSpc>
              </a:pPr>
              <a:endParaRPr lang="en-US" b="1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9FA8EF0-75AD-26BD-F0AE-EC196DCE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412" y="2277843"/>
              <a:ext cx="1355201" cy="101509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FEEF374-2BF9-1F54-D484-F920E810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3479" y="3360426"/>
              <a:ext cx="1355201" cy="101509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976C73-1C35-B36A-B618-9F6EB517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3478" y="4461369"/>
              <a:ext cx="1355201" cy="1015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13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34E52996-4718-3913-5C35-DA07C7795EC2}"/>
              </a:ext>
            </a:extLst>
          </p:cNvPr>
          <p:cNvSpPr txBox="1"/>
          <p:nvPr/>
        </p:nvSpPr>
        <p:spPr>
          <a:xfrm>
            <a:off x="519534" y="3514765"/>
            <a:ext cx="104878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b="1" dirty="0" err="1"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Presenter</a:t>
            </a:r>
            <a:endParaRPr lang="fr-FR" sz="4000" b="1" dirty="0">
              <a:effectLst/>
              <a:latin typeface="Colonna MT" panose="04020805060202030203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3600" b="1" dirty="0" err="1">
                <a:solidFill>
                  <a:srgbClr val="0000CC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Okri</a:t>
            </a:r>
            <a:r>
              <a:rPr lang="fr-FR" sz="3600" b="1" dirty="0">
                <a:solidFill>
                  <a:srgbClr val="0000CC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Fréjus Hans OHOUKO</a:t>
            </a:r>
          </a:p>
          <a:p>
            <a:pPr>
              <a:spcBef>
                <a:spcPts val="600"/>
              </a:spcBef>
            </a:pPr>
            <a:r>
              <a:rPr lang="fr-FR" sz="2800" b="1" i="1" dirty="0" err="1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fr-FR" sz="2800" b="1" i="1" dirty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Animal Health and Pharmacology</a:t>
            </a:r>
          </a:p>
          <a:p>
            <a:pPr>
              <a:spcBef>
                <a:spcPts val="600"/>
              </a:spcBef>
            </a:pPr>
            <a:r>
              <a:rPr lang="fr-FR" b="1" i="1" dirty="0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Junior </a:t>
            </a:r>
            <a:r>
              <a:rPr lang="fr-FR" b="1" i="1" dirty="0" err="1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Researcher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University of Abomey-Calavi (BENIN)</a:t>
            </a:r>
          </a:p>
          <a:p>
            <a:pPr>
              <a:spcBef>
                <a:spcPts val="600"/>
              </a:spcBef>
            </a:pP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ohoukofrjus@yahoo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com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+229 64 30 12 84</a:t>
            </a:r>
            <a:endParaRPr lang="fr-FR" sz="1800" i="1" dirty="0">
              <a:solidFill>
                <a:schemeClr val="bg1">
                  <a:lumMod val="50000"/>
                </a:schemeClr>
              </a:solidFill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b="1" i="1" dirty="0">
              <a:solidFill>
                <a:schemeClr val="bg2">
                  <a:lumMod val="50000"/>
                </a:schemeClr>
              </a:solidFill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BEDB47A0-1E53-442B-7AB5-46864887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854"/>
            <a:ext cx="1828800" cy="168592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43A8CA6-0F72-7B74-D427-F37B26C4800D}"/>
              </a:ext>
            </a:extLst>
          </p:cNvPr>
          <p:cNvGrpSpPr/>
          <p:nvPr/>
        </p:nvGrpSpPr>
        <p:grpSpPr>
          <a:xfrm>
            <a:off x="5255888" y="27683"/>
            <a:ext cx="6931214" cy="6899620"/>
            <a:chOff x="5255888" y="-595785"/>
            <a:chExt cx="6931214" cy="689962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2611C81-EDDB-0FFC-938E-ACE75359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040" y="1482451"/>
              <a:ext cx="3933062" cy="4724399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A963EE0-CE4A-9E9D-48E9-1DDBE24A2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90"/>
            <a:stretch/>
          </p:blipFill>
          <p:spPr>
            <a:xfrm>
              <a:off x="5255888" y="-479213"/>
              <a:ext cx="2783062" cy="3726639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B26493-B7AC-F822-AE98-2FB83378EDBD}"/>
                </a:ext>
              </a:extLst>
            </p:cNvPr>
            <p:cNvSpPr/>
            <p:nvPr/>
          </p:nvSpPr>
          <p:spPr>
            <a:xfrm>
              <a:off x="7911557" y="-595785"/>
              <a:ext cx="440201" cy="68996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164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50795" y="5793494"/>
            <a:ext cx="1069340" cy="10577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33ADDB-240C-0242-1ED7-8EC7B8F6B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"/>
            <a:ext cx="1149927" cy="106008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CDA3031-4216-1E0E-259F-BF6D1AAED5E0}"/>
              </a:ext>
            </a:extLst>
          </p:cNvPr>
          <p:cNvSpPr txBox="1"/>
          <p:nvPr/>
        </p:nvSpPr>
        <p:spPr>
          <a:xfrm>
            <a:off x="699783" y="822094"/>
            <a:ext cx="9829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Expectation from ASF Gap analysis</a:t>
            </a:r>
            <a:endParaRPr lang="en-US" sz="48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B80FEA-F65B-8323-FB49-2B45D92E5A54}"/>
              </a:ext>
            </a:extLst>
          </p:cNvPr>
          <p:cNvSpPr txBox="1"/>
          <p:nvPr/>
        </p:nvSpPr>
        <p:spPr>
          <a:xfrm>
            <a:off x="1149926" y="1580922"/>
            <a:ext cx="10099961" cy="4726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Capacity building on strategy of ASF control at country level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Research collaboration for scientific knowledge production on ASF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Partnership for the adoption of new tools in ASF control</a:t>
            </a:r>
            <a:endParaRPr lang="fr-FR" sz="32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Key decisions for research improvement and intervention in fighting against ASF</a:t>
            </a:r>
            <a:endParaRPr lang="fr-FR" sz="28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5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A29E271-BA40-C78B-581C-36EBE9AF2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1782" y="1421032"/>
            <a:ext cx="5937895" cy="5282331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5E501A-0AC1-678D-1490-0E4A2FFC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3" y="271264"/>
            <a:ext cx="4405418" cy="5291793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FD15EA-F411-C500-2E5F-1DAEED82F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4759">
            <a:off x="10429722" y="233269"/>
            <a:ext cx="1659841" cy="933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3BF539-1E1C-6A4C-4BC3-B3AD70A3A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1245">
            <a:off x="407825" y="5808077"/>
            <a:ext cx="1402248" cy="7890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F926D4-F796-8FFA-5A70-90E6C6A49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1245">
            <a:off x="2091764" y="5816008"/>
            <a:ext cx="1402248" cy="7890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CECC00-627E-A961-83FD-2769C3041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4759">
            <a:off x="8194127" y="222741"/>
            <a:ext cx="1659841" cy="9339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CF8F4B-24DA-E5B8-64AF-F3D0A356A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4759">
            <a:off x="6039925" y="219411"/>
            <a:ext cx="1659841" cy="9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A53AC4-6F25-2FDF-FB2A-9FF4D826F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473387"/>
            <a:ext cx="1640803" cy="12861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1C6D78-4022-618F-81F0-E6EE0FD6C76A}"/>
              </a:ext>
            </a:extLst>
          </p:cNvPr>
          <p:cNvSpPr txBox="1"/>
          <p:nvPr/>
        </p:nvSpPr>
        <p:spPr>
          <a:xfrm>
            <a:off x="2197940" y="762514"/>
            <a:ext cx="8924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ABOMEY-CALAVI (BENIN)</a:t>
            </a:r>
            <a:endParaRPr lang="fr-FR" sz="4000" dirty="0">
              <a:solidFill>
                <a:srgbClr val="FF0000"/>
              </a:solidFill>
            </a:endParaRPr>
          </a:p>
        </p:txBody>
      </p:sp>
      <p:pic>
        <p:nvPicPr>
          <p:cNvPr id="11" name="Image 10" descr="Une image contenant texte, appareil&#10;&#10;Description générée automatiquement">
            <a:extLst>
              <a:ext uri="{FF2B5EF4-FFF2-40B4-BE49-F238E27FC236}">
                <a16:creationId xmlns:a16="http://schemas.microsoft.com/office/drawing/2014/main" id="{7C9CE0BB-EA8D-B2BE-244F-23CB53C7D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8" t="7253" r="9965" b="12362"/>
          <a:stretch/>
        </p:blipFill>
        <p:spPr>
          <a:xfrm>
            <a:off x="1813005" y="1805408"/>
            <a:ext cx="1706115" cy="166708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357F42-3AA7-C406-BC2F-179EBCA0E80C}"/>
              </a:ext>
            </a:extLst>
          </p:cNvPr>
          <p:cNvSpPr txBox="1"/>
          <p:nvPr/>
        </p:nvSpPr>
        <p:spPr>
          <a:xfrm>
            <a:off x="3685380" y="2054401"/>
            <a:ext cx="7652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Unit in </a:t>
            </a:r>
            <a:r>
              <a:rPr lang="fr-FR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fr-F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Microbiology</a:t>
            </a:r>
            <a:r>
              <a:rPr lang="fr-F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Pharmacology of </a:t>
            </a:r>
            <a:r>
              <a:rPr lang="fr-FR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</a:t>
            </a:r>
            <a:r>
              <a:rPr lang="fr-F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substances </a:t>
            </a:r>
            <a:endParaRPr lang="fr-FR" sz="3600" dirty="0">
              <a:solidFill>
                <a:srgbClr val="0000CC"/>
              </a:solidFill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E2B9985-DF58-3862-3A03-1622E73CA706}"/>
              </a:ext>
            </a:extLst>
          </p:cNvPr>
          <p:cNvGrpSpPr/>
          <p:nvPr/>
        </p:nvGrpSpPr>
        <p:grpSpPr>
          <a:xfrm>
            <a:off x="2052773" y="3945655"/>
            <a:ext cx="9610443" cy="709269"/>
            <a:chOff x="2205178" y="3804737"/>
            <a:chExt cx="9610443" cy="709269"/>
          </a:xfrm>
        </p:grpSpPr>
        <p:sp>
          <p:nvSpPr>
            <p:cNvPr id="14" name="Organigramme : Connecteur 13">
              <a:extLst>
                <a:ext uri="{FF2B5EF4-FFF2-40B4-BE49-F238E27FC236}">
                  <a16:creationId xmlns:a16="http://schemas.microsoft.com/office/drawing/2014/main" id="{53D985B3-600A-62B8-9E69-99E0A8889BE2}"/>
                </a:ext>
              </a:extLst>
            </p:cNvPr>
            <p:cNvSpPr/>
            <p:nvPr/>
          </p:nvSpPr>
          <p:spPr>
            <a:xfrm>
              <a:off x="2205178" y="3804737"/>
              <a:ext cx="648858" cy="709269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6C1BE01-6213-F677-FA70-25EA07C6A405}"/>
                </a:ext>
              </a:extLst>
            </p:cNvPr>
            <p:cNvSpPr txBox="1"/>
            <p:nvPr/>
          </p:nvSpPr>
          <p:spPr>
            <a:xfrm>
              <a:off x="2854036" y="3804737"/>
              <a:ext cx="89615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 err="1">
                  <a:latin typeface="Arial Narrow" panose="020B0606020202030204" pitchFamily="34" charset="0"/>
                </a:rPr>
                <a:t>Combating</a:t>
              </a:r>
              <a:r>
                <a:rPr lang="fr-FR" sz="3200" b="1" dirty="0">
                  <a:latin typeface="Arial Narrow" panose="020B0606020202030204" pitchFamily="34" charset="0"/>
                </a:rPr>
                <a:t> </a:t>
              </a:r>
              <a:r>
                <a:rPr lang="fr-FR" sz="3200" b="1" dirty="0" err="1">
                  <a:latin typeface="Arial Narrow" panose="020B0606020202030204" pitchFamily="34" charset="0"/>
                </a:rPr>
                <a:t>antimicrobial</a:t>
              </a:r>
              <a:r>
                <a:rPr lang="fr-FR" sz="3200" b="1" dirty="0">
                  <a:latin typeface="Arial Narrow" panose="020B0606020202030204" pitchFamily="34" charset="0"/>
                </a:rPr>
                <a:t> </a:t>
              </a:r>
              <a:r>
                <a:rPr lang="fr-FR" sz="3200" b="1" dirty="0" err="1">
                  <a:latin typeface="Arial Narrow" panose="020B0606020202030204" pitchFamily="34" charset="0"/>
                </a:rPr>
                <a:t>resistance</a:t>
              </a:r>
              <a:r>
                <a:rPr lang="fr-FR" sz="3200" b="1" dirty="0">
                  <a:latin typeface="Arial Narrow" panose="020B0606020202030204" pitchFamily="34" charset="0"/>
                </a:rPr>
                <a:t> of </a:t>
              </a:r>
              <a:r>
                <a:rPr lang="fr-FR" sz="3200" b="1" dirty="0" err="1">
                  <a:latin typeface="Arial Narrow" panose="020B0606020202030204" pitchFamily="34" charset="0"/>
                </a:rPr>
                <a:t>microorganisms</a:t>
              </a:r>
              <a:endParaRPr lang="fr-FR" sz="32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1FA376F-B9AC-5B80-997C-DAD6075E6286}"/>
              </a:ext>
            </a:extLst>
          </p:cNvPr>
          <p:cNvGrpSpPr/>
          <p:nvPr/>
        </p:nvGrpSpPr>
        <p:grpSpPr>
          <a:xfrm>
            <a:off x="2066628" y="5022926"/>
            <a:ext cx="6889404" cy="709269"/>
            <a:chOff x="2205178" y="4939519"/>
            <a:chExt cx="6889404" cy="709269"/>
          </a:xfrm>
        </p:grpSpPr>
        <p:sp>
          <p:nvSpPr>
            <p:cNvPr id="19" name="Organigramme : Connecteur 18">
              <a:extLst>
                <a:ext uri="{FF2B5EF4-FFF2-40B4-BE49-F238E27FC236}">
                  <a16:creationId xmlns:a16="http://schemas.microsoft.com/office/drawing/2014/main" id="{27A5D285-B02E-9177-FDFC-CC0FA0F1FE15}"/>
                </a:ext>
              </a:extLst>
            </p:cNvPr>
            <p:cNvSpPr/>
            <p:nvPr/>
          </p:nvSpPr>
          <p:spPr>
            <a:xfrm>
              <a:off x="2205178" y="4939519"/>
              <a:ext cx="648858" cy="709269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C9D5E60-B959-C17F-BB7D-D76B3C15F79C}"/>
                </a:ext>
              </a:extLst>
            </p:cNvPr>
            <p:cNvSpPr txBox="1"/>
            <p:nvPr/>
          </p:nvSpPr>
          <p:spPr>
            <a:xfrm>
              <a:off x="2998582" y="5001765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 err="1">
                  <a:latin typeface="Arial Narrow" panose="020B0606020202030204" pitchFamily="34" charset="0"/>
                </a:rPr>
                <a:t>Valorization</a:t>
              </a:r>
              <a:r>
                <a:rPr lang="fr-FR" sz="3200" b="1" dirty="0">
                  <a:latin typeface="Arial Narrow" panose="020B0606020202030204" pitchFamily="34" charset="0"/>
                </a:rPr>
                <a:t> of </a:t>
              </a:r>
              <a:r>
                <a:rPr lang="fr-FR" sz="3200" b="1" dirty="0" err="1">
                  <a:latin typeface="Arial Narrow" panose="020B0606020202030204" pitchFamily="34" charset="0"/>
                </a:rPr>
                <a:t>medicinal</a:t>
              </a:r>
              <a:r>
                <a:rPr lang="fr-FR" sz="3200" b="1" dirty="0">
                  <a:latin typeface="Arial Narrow" panose="020B0606020202030204" pitchFamily="34" charset="0"/>
                </a:rPr>
                <a:t> plants</a:t>
              </a: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864CA81D-DA47-D1B5-C8BE-4746F0DAD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" y="5669947"/>
            <a:ext cx="1281886" cy="11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5B9B504-4FAB-55B3-A44B-A21214FA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3" y="0"/>
            <a:ext cx="9690786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769C59F-9FF8-DF4B-6867-CD6374C57077}"/>
              </a:ext>
            </a:extLst>
          </p:cNvPr>
          <p:cNvSpPr txBox="1"/>
          <p:nvPr/>
        </p:nvSpPr>
        <p:spPr>
          <a:xfrm>
            <a:off x="639849" y="795430"/>
            <a:ext cx="3143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</a:rPr>
              <a:t>TOPIC</a:t>
            </a:r>
            <a:endParaRPr lang="fr-FR" sz="60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125F0C-475C-DCB9-5C80-953EA2BE7697}"/>
              </a:ext>
            </a:extLst>
          </p:cNvPr>
          <p:cNvSpPr txBox="1"/>
          <p:nvPr/>
        </p:nvSpPr>
        <p:spPr>
          <a:xfrm>
            <a:off x="-14068" y="5654217"/>
            <a:ext cx="9690786" cy="1200329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3600" b="1" dirty="0" err="1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  <a:r>
              <a:rPr lang="fr-FR" sz="3600" b="1" dirty="0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state of </a:t>
            </a:r>
            <a:r>
              <a:rPr lang="fr-FR" sz="3600" b="1" dirty="0" err="1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African</a:t>
            </a:r>
            <a:r>
              <a:rPr lang="fr-FR" sz="3600" b="1" dirty="0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swine</a:t>
            </a:r>
            <a:r>
              <a:rPr lang="fr-FR" sz="3600" b="1" dirty="0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fever</a:t>
            </a:r>
            <a:r>
              <a:rPr lang="fr-FR" sz="3600" b="1" dirty="0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>
                <a:solidFill>
                  <a:schemeClr val="bg1"/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in </a:t>
            </a:r>
            <a:r>
              <a:rPr lang="fr-FR" sz="3600" b="1" dirty="0">
                <a:solidFill>
                  <a:schemeClr val="bg1"/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BENIN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C74477B-F578-3E57-E46E-D44F945239AF}"/>
              </a:ext>
            </a:extLst>
          </p:cNvPr>
          <p:cNvGrpSpPr/>
          <p:nvPr/>
        </p:nvGrpSpPr>
        <p:grpSpPr>
          <a:xfrm>
            <a:off x="9913230" y="77589"/>
            <a:ext cx="1890843" cy="6780411"/>
            <a:chOff x="9913230" y="77589"/>
            <a:chExt cx="1890843" cy="678041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511BD419-06FA-CAA6-18DB-95400958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3230" y="77589"/>
              <a:ext cx="1890843" cy="2003769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00DDE21-AD91-9978-554E-A4F65B3B6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1623" y="4704906"/>
              <a:ext cx="1792450" cy="2153094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C6F5093-FEC8-C011-13F9-44964D79E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26551" t="7215" r="26185" b="8049"/>
            <a:stretch/>
          </p:blipFill>
          <p:spPr>
            <a:xfrm>
              <a:off x="10242322" y="2152683"/>
              <a:ext cx="1331049" cy="2386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78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0988389" y="5701375"/>
            <a:ext cx="1134339" cy="11220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B434C8-262D-1595-B022-B0B462864D7E}"/>
              </a:ext>
            </a:extLst>
          </p:cNvPr>
          <p:cNvSpPr txBox="1"/>
          <p:nvPr/>
        </p:nvSpPr>
        <p:spPr>
          <a:xfrm>
            <a:off x="509137" y="798383"/>
            <a:ext cx="360566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500" b="1" dirty="0" err="1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</a:rPr>
              <a:t>Outline</a:t>
            </a:r>
            <a:endParaRPr lang="fr-FR" sz="55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DF1D89-0BD7-537D-A95C-114B23561C8C}"/>
              </a:ext>
            </a:extLst>
          </p:cNvPr>
          <p:cNvSpPr txBox="1"/>
          <p:nvPr/>
        </p:nvSpPr>
        <p:spPr>
          <a:xfrm>
            <a:off x="900549" y="1381725"/>
            <a:ext cx="10099961" cy="4880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Pig production in BENIN and ASF occurrence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Research updates by subject area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ASF control in BENIN: some of the key challenges faced</a:t>
            </a:r>
            <a:endParaRPr lang="fr-FR" sz="32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Vision for the swine sector in BENIN for the next 5 years/10 years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Expectations from ASF GAP Analysis</a:t>
            </a:r>
            <a:endParaRPr lang="fr-FR" sz="28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0321C4C-BE8D-8B58-A5D6-B0A7A411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706"/>
            <a:ext cx="1149927" cy="10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0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B434C8-262D-1595-B022-B0B462864D7E}"/>
              </a:ext>
            </a:extLst>
          </p:cNvPr>
          <p:cNvSpPr txBox="1"/>
          <p:nvPr/>
        </p:nvSpPr>
        <p:spPr>
          <a:xfrm>
            <a:off x="813468" y="925025"/>
            <a:ext cx="113785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 err="1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Pig</a:t>
            </a:r>
            <a:r>
              <a:rPr lang="fr-FR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production in Benin and ASF occurrence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(1/4)</a:t>
            </a:r>
            <a:endParaRPr lang="fr-FR" sz="4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B0A3D14-7706-0DAE-67FE-1F1640F1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FD0E90-6B3F-6F19-C15D-EC80BFA56C85}"/>
              </a:ext>
            </a:extLst>
          </p:cNvPr>
          <p:cNvSpPr txBox="1"/>
          <p:nvPr/>
        </p:nvSpPr>
        <p:spPr>
          <a:xfrm>
            <a:off x="955147" y="2019972"/>
            <a:ext cx="7317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Pig production is mainly developed in the south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B4D7EED-E6A3-218E-B4C4-3FE4414EA3FB}"/>
              </a:ext>
            </a:extLst>
          </p:cNvPr>
          <p:cNvGrpSpPr/>
          <p:nvPr/>
        </p:nvGrpSpPr>
        <p:grpSpPr>
          <a:xfrm>
            <a:off x="8257293" y="1785794"/>
            <a:ext cx="2749177" cy="4864385"/>
            <a:chOff x="8592354" y="1863902"/>
            <a:chExt cx="2446100" cy="462952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2A00104-04BE-1BBD-86A6-08388BD0A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03"/>
            <a:stretch/>
          </p:blipFill>
          <p:spPr>
            <a:xfrm>
              <a:off x="8592354" y="1863902"/>
              <a:ext cx="2446100" cy="462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968CA4F4-7425-4849-67BE-F6835FB72669}"/>
                    </a:ext>
                  </a:extLst>
                </p14:cNvPr>
                <p14:cNvContentPartPr/>
                <p14:nvPr/>
              </p14:nvContentPartPr>
              <p14:xfrm>
                <a:off x="9199025" y="4543920"/>
                <a:ext cx="1128600" cy="1915920"/>
              </p14:xfrm>
            </p:contentPart>
          </mc:Choice>
          <mc:Fallback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968CA4F4-7425-4849-67BE-F6835FB7266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83012" y="4526789"/>
                  <a:ext cx="1160306" cy="194983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F6414B32-2D95-058C-90F5-ACF01AE7F2CA}"/>
              </a:ext>
            </a:extLst>
          </p:cNvPr>
          <p:cNvSpPr txBox="1"/>
          <p:nvPr/>
        </p:nvSpPr>
        <p:spPr>
          <a:xfrm>
            <a:off x="616153" y="3121858"/>
            <a:ext cx="731773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Favorable social and cultural framework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Rising demand for pork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Generating employment and improving incomes for people in both rural and urban areas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n-US" sz="2800" dirty="0">
                <a:latin typeface="Arial Narrow" panose="020B0606020202030204" pitchFamily="34" charset="0"/>
              </a:rPr>
              <a:t>(Ohouko </a:t>
            </a:r>
            <a:r>
              <a:rPr lang="en-US" sz="2800" i="1" dirty="0">
                <a:latin typeface="Arial Narrow" panose="020B0606020202030204" pitchFamily="34" charset="0"/>
              </a:rPr>
              <a:t>et al.</a:t>
            </a:r>
            <a:r>
              <a:rPr lang="en-US" sz="2800" dirty="0">
                <a:latin typeface="Arial Narrow" panose="020B0606020202030204" pitchFamily="34" charset="0"/>
              </a:rPr>
              <a:t>, 2020)</a:t>
            </a:r>
            <a:endParaRPr lang="en-US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5D26E33D-F8A5-7B29-BAE6-F18CF7CB5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516434"/>
              </p:ext>
            </p:extLst>
          </p:nvPr>
        </p:nvGraphicFramePr>
        <p:xfrm>
          <a:off x="318645" y="1637639"/>
          <a:ext cx="11091533" cy="423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54083FE-6F81-13BC-F0AD-0C5DEBB1595A}"/>
              </a:ext>
            </a:extLst>
          </p:cNvPr>
          <p:cNvSpPr txBox="1"/>
          <p:nvPr/>
        </p:nvSpPr>
        <p:spPr>
          <a:xfrm>
            <a:off x="1223447" y="6235942"/>
            <a:ext cx="92975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highlight>
                  <a:srgbClr val="0000CC"/>
                </a:highlight>
                <a:latin typeface="Arial Black" panose="020B0A04020102020204" pitchFamily="34" charset="0"/>
                <a:ea typeface="Calibri" panose="020F0502020204030204" pitchFamily="34" charset="0"/>
              </a:rPr>
              <a:t>Pigs</a:t>
            </a:r>
            <a:r>
              <a:rPr lang="fr-FR" sz="3000" dirty="0">
                <a:solidFill>
                  <a:schemeClr val="bg1"/>
                </a:solidFill>
                <a:highlight>
                  <a:srgbClr val="0000CC"/>
                </a:highlight>
                <a:latin typeface="Arial Black" panose="020B0A04020102020204" pitchFamily="34" charset="0"/>
                <a:ea typeface="Calibri" panose="020F0502020204030204" pitchFamily="34" charset="0"/>
              </a:rPr>
              <a:t> production in Benin </a:t>
            </a:r>
            <a:r>
              <a:rPr lang="fr-FR" sz="3000" dirty="0" err="1">
                <a:solidFill>
                  <a:schemeClr val="bg1"/>
                </a:solidFill>
                <a:highlight>
                  <a:srgbClr val="0000CC"/>
                </a:highlight>
                <a:latin typeface="Arial Black" panose="020B0A04020102020204" pitchFamily="34" charset="0"/>
                <a:ea typeface="Calibri" panose="020F0502020204030204" pitchFamily="34" charset="0"/>
              </a:rPr>
              <a:t>from</a:t>
            </a:r>
            <a:r>
              <a:rPr lang="fr-FR" sz="3000" dirty="0">
                <a:solidFill>
                  <a:schemeClr val="bg1"/>
                </a:solidFill>
                <a:highlight>
                  <a:srgbClr val="0000CC"/>
                </a:highlight>
                <a:latin typeface="Arial Black" panose="020B0A04020102020204" pitchFamily="34" charset="0"/>
                <a:ea typeface="Calibri" panose="020F0502020204030204" pitchFamily="34" charset="0"/>
              </a:rPr>
              <a:t> 1961 to 2019</a:t>
            </a:r>
            <a:endParaRPr lang="fr-FR" sz="3000" dirty="0">
              <a:solidFill>
                <a:schemeClr val="bg1"/>
              </a:solidFill>
              <a:highlight>
                <a:srgbClr val="0000CC"/>
              </a:highlight>
              <a:latin typeface="Arial Black" panose="020B0A040201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78C22C-AB42-5BE4-10C2-DB783FF01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DC72AE-243B-EA6F-0981-CDFB84658F68}"/>
              </a:ext>
            </a:extLst>
          </p:cNvPr>
          <p:cNvSpPr txBox="1"/>
          <p:nvPr/>
        </p:nvSpPr>
        <p:spPr>
          <a:xfrm>
            <a:off x="318645" y="811453"/>
            <a:ext cx="11554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 err="1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Pigs</a:t>
            </a:r>
            <a:r>
              <a:rPr lang="fr-FR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production in Benin and ASF occurrence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(2/4)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2A1E018-8611-A9F0-03F9-D0A2FD7EA780}"/>
              </a:ext>
            </a:extLst>
          </p:cNvPr>
          <p:cNvGrpSpPr/>
          <p:nvPr/>
        </p:nvGrpSpPr>
        <p:grpSpPr>
          <a:xfrm>
            <a:off x="7316370" y="2236601"/>
            <a:ext cx="2334067" cy="2384798"/>
            <a:chOff x="7621170" y="2173132"/>
            <a:chExt cx="2334067" cy="23847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0331F8E-AD1E-7108-E741-EDF3D3498DA3}"/>
                </a:ext>
              </a:extLst>
            </p:cNvPr>
            <p:cNvGrpSpPr/>
            <p:nvPr/>
          </p:nvGrpSpPr>
          <p:grpSpPr>
            <a:xfrm>
              <a:off x="7621170" y="2173133"/>
              <a:ext cx="626013" cy="2384797"/>
              <a:chOff x="7621170" y="2173133"/>
              <a:chExt cx="626013" cy="2384797"/>
            </a:xfrm>
          </p:grpSpPr>
          <p:sp>
            <p:nvSpPr>
              <p:cNvPr id="8" name="Flèche : haut 7">
                <a:extLst>
                  <a:ext uri="{FF2B5EF4-FFF2-40B4-BE49-F238E27FC236}">
                    <a16:creationId xmlns:a16="http://schemas.microsoft.com/office/drawing/2014/main" id="{F3B47523-4BB7-EE00-4402-0A242F029F23}"/>
                  </a:ext>
                </a:extLst>
              </p:cNvPr>
              <p:cNvSpPr/>
              <p:nvPr/>
            </p:nvSpPr>
            <p:spPr>
              <a:xfrm>
                <a:off x="7835704" y="4009292"/>
                <a:ext cx="192260" cy="548638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AAD825C1-0CEF-9AD1-2CD4-7A4E8A5EF481}"/>
                  </a:ext>
                </a:extLst>
              </p:cNvPr>
              <p:cNvSpPr/>
              <p:nvPr/>
            </p:nvSpPr>
            <p:spPr>
              <a:xfrm>
                <a:off x="7621170" y="2173133"/>
                <a:ext cx="626013" cy="1836160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7900FF-3EBE-0B3E-2FA0-61BC708D0E9E}"/>
                </a:ext>
              </a:extLst>
            </p:cNvPr>
            <p:cNvSpPr txBox="1"/>
            <p:nvPr/>
          </p:nvSpPr>
          <p:spPr>
            <a:xfrm>
              <a:off x="7885995" y="2173132"/>
              <a:ext cx="20692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ASF first occurrence</a:t>
              </a:r>
              <a:endParaRPr lang="fr-FR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4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B0A3D14-7706-0DAE-67FE-1F1640F1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6B952D-B80A-B46C-31F4-5462C2B4618D}"/>
              </a:ext>
            </a:extLst>
          </p:cNvPr>
          <p:cNvSpPr txBox="1"/>
          <p:nvPr/>
        </p:nvSpPr>
        <p:spPr>
          <a:xfrm>
            <a:off x="296904" y="805049"/>
            <a:ext cx="11895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 err="1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Pigs</a:t>
            </a:r>
            <a:r>
              <a:rPr lang="fr-FR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production in Benin and ASF occurrence </a:t>
            </a:r>
            <a:r>
              <a:rPr lang="fr-FR" sz="28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(3/4)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2CFB07-BFDD-3130-9D41-9EEF57E1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04" y="1666410"/>
            <a:ext cx="6325569" cy="447019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BB6024-D118-0723-BCC5-D06499E4EE55}"/>
              </a:ext>
            </a:extLst>
          </p:cNvPr>
          <p:cNvSpPr/>
          <p:nvPr/>
        </p:nvSpPr>
        <p:spPr>
          <a:xfrm>
            <a:off x="3560618" y="3179618"/>
            <a:ext cx="568035" cy="178030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066E190-F523-B17A-4046-D84BECE48E6E}"/>
              </a:ext>
            </a:extLst>
          </p:cNvPr>
          <p:cNvSpPr txBox="1"/>
          <p:nvPr/>
        </p:nvSpPr>
        <p:spPr>
          <a:xfrm>
            <a:off x="7558673" y="2944091"/>
            <a:ext cx="447298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First outbreak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International market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Source of infection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Not established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2D41E0A-E35E-000E-E113-C9F461CA1EC7}"/>
              </a:ext>
            </a:extLst>
          </p:cNvPr>
          <p:cNvSpPr txBox="1"/>
          <p:nvPr/>
        </p:nvSpPr>
        <p:spPr>
          <a:xfrm>
            <a:off x="337462" y="6216592"/>
            <a:ext cx="9457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African swine fever between 1996 and 2003 in West Africa; Brown </a:t>
            </a:r>
            <a:r>
              <a:rPr lang="en-US" sz="2400" b="1" i="1" dirty="0">
                <a:latin typeface="Arial Narrow" panose="020B0606020202030204" pitchFamily="34" charset="0"/>
              </a:rPr>
              <a:t>et al. </a:t>
            </a:r>
            <a:r>
              <a:rPr lang="en-US" sz="2400" b="1" dirty="0">
                <a:latin typeface="Arial Narrow" panose="020B0606020202030204" pitchFamily="34" charset="0"/>
              </a:rPr>
              <a:t>(2017)</a:t>
            </a:r>
            <a:endParaRPr lang="fr-FR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0DDE21-AD91-9978-554E-A4F65B3B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9"/>
          <a:stretch/>
        </p:blipFill>
        <p:spPr>
          <a:xfrm>
            <a:off x="11122660" y="5779426"/>
            <a:ext cx="1069340" cy="105779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B0A3D14-7706-0DAE-67FE-1F1640F1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2"/>
            <a:ext cx="1149927" cy="10600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6B952D-B80A-B46C-31F4-5462C2B4618D}"/>
              </a:ext>
            </a:extLst>
          </p:cNvPr>
          <p:cNvSpPr txBox="1"/>
          <p:nvPr/>
        </p:nvSpPr>
        <p:spPr>
          <a:xfrm>
            <a:off x="363187" y="895424"/>
            <a:ext cx="115378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 err="1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Pigs</a:t>
            </a:r>
            <a:r>
              <a:rPr lang="fr-FR" sz="4400" b="1" dirty="0">
                <a:solidFill>
                  <a:srgbClr val="C00000"/>
                </a:solidFill>
                <a:latin typeface="Colonna MT" panose="04020805060202030203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production in Benin and ASF occurrence </a:t>
            </a:r>
            <a:r>
              <a:rPr lang="fr-FR" sz="24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(4/4)</a:t>
            </a:r>
            <a:endParaRPr lang="fr-FR" sz="4400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2B38D6-5964-4745-E154-89F8884CB332}"/>
              </a:ext>
            </a:extLst>
          </p:cNvPr>
          <p:cNvSpPr txBox="1"/>
          <p:nvPr/>
        </p:nvSpPr>
        <p:spPr>
          <a:xfrm>
            <a:off x="276948" y="3016010"/>
            <a:ext cx="6287129" cy="131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1996-2018: BENIN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</a:t>
            </a: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Record high number of ASF Outbreak</a:t>
            </a:r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09ECE2-78E9-1FB8-9ECC-626E554EC5C3}"/>
              </a:ext>
            </a:extLst>
          </p:cNvPr>
          <p:cNvGrpSpPr/>
          <p:nvPr/>
        </p:nvGrpSpPr>
        <p:grpSpPr>
          <a:xfrm>
            <a:off x="5320146" y="1577154"/>
            <a:ext cx="5223176" cy="4851256"/>
            <a:chOff x="5652369" y="1910386"/>
            <a:chExt cx="4516867" cy="451802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50B418AA-8463-0E12-5993-E7DF18967C11}"/>
                </a:ext>
              </a:extLst>
            </p:cNvPr>
            <p:cNvGrpSpPr/>
            <p:nvPr/>
          </p:nvGrpSpPr>
          <p:grpSpPr>
            <a:xfrm>
              <a:off x="5652369" y="1910386"/>
              <a:ext cx="4516867" cy="4518023"/>
              <a:chOff x="0" y="83327"/>
              <a:chExt cx="6314185" cy="665923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043C5665-1959-5515-CE76-412A45229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0" y="3339102"/>
                <a:ext cx="6314185" cy="340345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5165835E-5A45-9D45-37E3-768AFA8A2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</a:blip>
              <a:stretch>
                <a:fillRect/>
              </a:stretch>
            </p:blipFill>
            <p:spPr>
              <a:xfrm>
                <a:off x="0" y="83327"/>
                <a:ext cx="6314185" cy="340801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7" name="Flèche : haut 16">
              <a:extLst>
                <a:ext uri="{FF2B5EF4-FFF2-40B4-BE49-F238E27FC236}">
                  <a16:creationId xmlns:a16="http://schemas.microsoft.com/office/drawing/2014/main" id="{B6B5EC5F-E597-3332-13F0-D8F1EF04A0CB}"/>
                </a:ext>
              </a:extLst>
            </p:cNvPr>
            <p:cNvSpPr/>
            <p:nvPr/>
          </p:nvSpPr>
          <p:spPr>
            <a:xfrm rot="10800000">
              <a:off x="6945139" y="2776085"/>
              <a:ext cx="167859" cy="606549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4F92934-A954-FC8B-F2C9-6FA880BAD643}"/>
                </a:ext>
              </a:extLst>
            </p:cNvPr>
            <p:cNvSpPr txBox="1"/>
            <p:nvPr/>
          </p:nvSpPr>
          <p:spPr>
            <a:xfrm>
              <a:off x="6670159" y="2445393"/>
              <a:ext cx="7897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BENIN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54AFCF92-0ADC-18C8-D825-80B3761AB70D}"/>
              </a:ext>
            </a:extLst>
          </p:cNvPr>
          <p:cNvSpPr txBox="1"/>
          <p:nvPr/>
        </p:nvSpPr>
        <p:spPr>
          <a:xfrm>
            <a:off x="1648679" y="4657207"/>
            <a:ext cx="3092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(Calkin &amp; </a:t>
            </a:r>
            <a:r>
              <a:rPr lang="en-US" sz="2400" b="1" dirty="0" err="1">
                <a:latin typeface="Arial Narrow" panose="020B0606020202030204" pitchFamily="34" charset="0"/>
              </a:rPr>
              <a:t>Scasta</a:t>
            </a:r>
            <a:r>
              <a:rPr lang="en-US" sz="2400" b="1" dirty="0">
                <a:latin typeface="Arial Narrow" panose="020B0606020202030204" pitchFamily="34" charset="0"/>
              </a:rPr>
              <a:t>, 2020)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639048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49C6273058F4D94DF0ABA7DF59315" ma:contentTypeVersion="16" ma:contentTypeDescription="Create a new document." ma:contentTypeScope="" ma:versionID="f09cc8db0536a0c197d2b858bf682d67">
  <xsd:schema xmlns:xsd="http://www.w3.org/2001/XMLSchema" xmlns:xs="http://www.w3.org/2001/XMLSchema" xmlns:p="http://schemas.microsoft.com/office/2006/metadata/properties" xmlns:ns2="e357bd84-b6d4-42ee-b8e4-ba03c7c10af9" xmlns:ns3="fd300111-1b6d-4ede-b74f-05b2b922cc1a" targetNamespace="http://schemas.microsoft.com/office/2006/metadata/properties" ma:root="true" ma:fieldsID="1256129b3e863ba3db17be6029ed7baf" ns2:_="" ns3:_="">
    <xsd:import namespace="e357bd84-b6d4-42ee-b8e4-ba03c7c10af9"/>
    <xsd:import namespace="fd300111-1b6d-4ede-b74f-05b2b922c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ralPresent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7bd84-b6d4-42ee-b8e4-ba03c7c10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alPresentation" ma:index="14" nillable="true" ma:displayName="Oral Presentation" ma:default="1" ma:format="Dropdown" ma:internalName="OralPresentatio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bd5f298-1e24-4768-94fc-a8b9045ba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0111-1b6d-4ede-b74f-05b2b922c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d5f5a1-dd62-47c3-95ef-ac155c8a0ca6}" ma:internalName="TaxCatchAll" ma:showField="CatchAllData" ma:web="fd300111-1b6d-4ede-b74f-05b2b922c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300111-1b6d-4ede-b74f-05b2b922cc1a" xsi:nil="true"/>
    <lcf76f155ced4ddcb4097134ff3c332f xmlns="e357bd84-b6d4-42ee-b8e4-ba03c7c10af9">
      <Terms xmlns="http://schemas.microsoft.com/office/infopath/2007/PartnerControls"/>
    </lcf76f155ced4ddcb4097134ff3c332f>
    <OralPresentation xmlns="e357bd84-b6d4-42ee-b8e4-ba03c7c10af9">true</OralPresentation>
  </documentManagement>
</p:properties>
</file>

<file path=customXml/itemProps1.xml><?xml version="1.0" encoding="utf-8"?>
<ds:datastoreItem xmlns:ds="http://schemas.openxmlformats.org/officeDocument/2006/customXml" ds:itemID="{1D9A607B-F889-4C14-B2AC-B1A2C23F5B4E}"/>
</file>

<file path=customXml/itemProps2.xml><?xml version="1.0" encoding="utf-8"?>
<ds:datastoreItem xmlns:ds="http://schemas.openxmlformats.org/officeDocument/2006/customXml" ds:itemID="{C09EFE6D-95BD-4FAD-85CE-0D0C29C3A40B}"/>
</file>

<file path=customXml/itemProps3.xml><?xml version="1.0" encoding="utf-8"?>
<ds:datastoreItem xmlns:ds="http://schemas.openxmlformats.org/officeDocument/2006/customXml" ds:itemID="{D64D498C-0AEF-491F-847F-C6BA789F3D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782</Words>
  <Application>Microsoft Office PowerPoint</Application>
  <PresentationFormat>Grand écran</PresentationFormat>
  <Paragraphs>120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Arial Narrow</vt:lpstr>
      <vt:lpstr>Bell MT</vt:lpstr>
      <vt:lpstr>Bodoni MT Black</vt:lpstr>
      <vt:lpstr>Calibri</vt:lpstr>
      <vt:lpstr>Calibri Light</vt:lpstr>
      <vt:lpstr>Colonna MT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frejus ohouko</dc:creator>
  <cp:lastModifiedBy>frejus ohouko</cp:lastModifiedBy>
  <cp:revision>1</cp:revision>
  <dcterms:created xsi:type="dcterms:W3CDTF">2023-01-17T11:22:26Z</dcterms:created>
  <dcterms:modified xsi:type="dcterms:W3CDTF">2023-02-01T14:22:10Z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0x01010077E49C6273058F4D94DF0ABA7DF59315</vt:lpwstr>
  </property>
</Properties>
</file>